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Lst>
  <p:sldSz cy="43200625" cx="323992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5096d565d6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5096d565d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5096d565d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5096d565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2429947" y="7070108"/>
            <a:ext cx="27539395" cy="1504022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21259"/>
              <a:buFont typeface="Calibri"/>
              <a:buNone/>
              <a:defRPr sz="2125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4049911" y="22690338"/>
            <a:ext cx="24299466" cy="104301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543"/>
              </a:spcBef>
              <a:spcAft>
                <a:spcPts val="0"/>
              </a:spcAft>
              <a:buClr>
                <a:schemeClr val="dk1"/>
              </a:buClr>
              <a:buSzPts val="8504"/>
              <a:buNone/>
              <a:defRPr sz="8504"/>
            </a:lvl1pPr>
            <a:lvl2pPr lvl="1" algn="ctr">
              <a:lnSpc>
                <a:spcPct val="90000"/>
              </a:lnSpc>
              <a:spcBef>
                <a:spcPts val="1772"/>
              </a:spcBef>
              <a:spcAft>
                <a:spcPts val="0"/>
              </a:spcAft>
              <a:buClr>
                <a:schemeClr val="dk1"/>
              </a:buClr>
              <a:buSzPts val="7086"/>
              <a:buNone/>
              <a:defRPr sz="7086"/>
            </a:lvl2pPr>
            <a:lvl3pPr lvl="2" algn="ctr">
              <a:lnSpc>
                <a:spcPct val="90000"/>
              </a:lnSpc>
              <a:spcBef>
                <a:spcPts val="1772"/>
              </a:spcBef>
              <a:spcAft>
                <a:spcPts val="0"/>
              </a:spcAft>
              <a:buClr>
                <a:schemeClr val="dk1"/>
              </a:buClr>
              <a:buSzPts val="6378"/>
              <a:buNone/>
              <a:defRPr sz="6378"/>
            </a:lvl3pPr>
            <a:lvl4pPr lvl="3" algn="ctr">
              <a:lnSpc>
                <a:spcPct val="90000"/>
              </a:lnSpc>
              <a:spcBef>
                <a:spcPts val="1772"/>
              </a:spcBef>
              <a:spcAft>
                <a:spcPts val="0"/>
              </a:spcAft>
              <a:buClr>
                <a:schemeClr val="dk1"/>
              </a:buClr>
              <a:buSzPts val="5669"/>
              <a:buNone/>
              <a:defRPr sz="5669"/>
            </a:lvl4pPr>
            <a:lvl5pPr lvl="4" algn="ctr">
              <a:lnSpc>
                <a:spcPct val="90000"/>
              </a:lnSpc>
              <a:spcBef>
                <a:spcPts val="1772"/>
              </a:spcBef>
              <a:spcAft>
                <a:spcPts val="0"/>
              </a:spcAft>
              <a:buClr>
                <a:schemeClr val="dk1"/>
              </a:buClr>
              <a:buSzPts val="5669"/>
              <a:buNone/>
              <a:defRPr sz="5669"/>
            </a:lvl5pPr>
            <a:lvl6pPr lvl="5" algn="ctr">
              <a:lnSpc>
                <a:spcPct val="90000"/>
              </a:lnSpc>
              <a:spcBef>
                <a:spcPts val="1772"/>
              </a:spcBef>
              <a:spcAft>
                <a:spcPts val="0"/>
              </a:spcAft>
              <a:buClr>
                <a:schemeClr val="dk1"/>
              </a:buClr>
              <a:buSzPts val="5669"/>
              <a:buNone/>
              <a:defRPr sz="5669"/>
            </a:lvl6pPr>
            <a:lvl7pPr lvl="6" algn="ctr">
              <a:lnSpc>
                <a:spcPct val="90000"/>
              </a:lnSpc>
              <a:spcBef>
                <a:spcPts val="1772"/>
              </a:spcBef>
              <a:spcAft>
                <a:spcPts val="0"/>
              </a:spcAft>
              <a:buClr>
                <a:schemeClr val="dk1"/>
              </a:buClr>
              <a:buSzPts val="5669"/>
              <a:buNone/>
              <a:defRPr sz="5669"/>
            </a:lvl7pPr>
            <a:lvl8pPr lvl="7" algn="ctr">
              <a:lnSpc>
                <a:spcPct val="90000"/>
              </a:lnSpc>
              <a:spcBef>
                <a:spcPts val="1772"/>
              </a:spcBef>
              <a:spcAft>
                <a:spcPts val="0"/>
              </a:spcAft>
              <a:buClr>
                <a:schemeClr val="dk1"/>
              </a:buClr>
              <a:buSzPts val="5669"/>
              <a:buNone/>
              <a:defRPr sz="5669"/>
            </a:lvl8pPr>
            <a:lvl9pPr lvl="8" algn="ctr">
              <a:lnSpc>
                <a:spcPct val="90000"/>
              </a:lnSpc>
              <a:spcBef>
                <a:spcPts val="1772"/>
              </a:spcBef>
              <a:spcAft>
                <a:spcPts val="0"/>
              </a:spcAft>
              <a:buClr>
                <a:schemeClr val="dk1"/>
              </a:buClr>
              <a:buSzPts val="5669"/>
              <a:buNone/>
              <a:defRPr sz="5669"/>
            </a:lvl9pPr>
          </a:lstStyle>
          <a:p/>
        </p:txBody>
      </p:sp>
      <p:sp>
        <p:nvSpPr>
          <p:cNvPr id="18" name="Google Shape;18;p3"/>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2227451" y="2300044"/>
            <a:ext cx="27944386" cy="8350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2227451" y="11500170"/>
            <a:ext cx="27944386" cy="2741040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24" name="Google Shape;24;p4"/>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2210578" y="10770172"/>
            <a:ext cx="27944386" cy="179702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1259"/>
              <a:buFont typeface="Calibri"/>
              <a:buNone/>
              <a:defRPr sz="2125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2210578" y="28910440"/>
            <a:ext cx="27944386" cy="945013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543"/>
              </a:spcBef>
              <a:spcAft>
                <a:spcPts val="0"/>
              </a:spcAft>
              <a:buClr>
                <a:schemeClr val="dk1"/>
              </a:buClr>
              <a:buSzPts val="8504"/>
              <a:buNone/>
              <a:defRPr sz="8504">
                <a:solidFill>
                  <a:schemeClr val="dk1"/>
                </a:solidFill>
              </a:defRPr>
            </a:lvl1pPr>
            <a:lvl2pPr indent="-228600" lvl="1" marL="914400" algn="l">
              <a:lnSpc>
                <a:spcPct val="90000"/>
              </a:lnSpc>
              <a:spcBef>
                <a:spcPts val="1772"/>
              </a:spcBef>
              <a:spcAft>
                <a:spcPts val="0"/>
              </a:spcAft>
              <a:buClr>
                <a:srgbClr val="888888"/>
              </a:buClr>
              <a:buSzPts val="7086"/>
              <a:buNone/>
              <a:defRPr sz="7086">
                <a:solidFill>
                  <a:srgbClr val="888888"/>
                </a:solidFill>
              </a:defRPr>
            </a:lvl2pPr>
            <a:lvl3pPr indent="-228600" lvl="2" marL="1371600" algn="l">
              <a:lnSpc>
                <a:spcPct val="90000"/>
              </a:lnSpc>
              <a:spcBef>
                <a:spcPts val="1772"/>
              </a:spcBef>
              <a:spcAft>
                <a:spcPts val="0"/>
              </a:spcAft>
              <a:buClr>
                <a:srgbClr val="888888"/>
              </a:buClr>
              <a:buSzPts val="6378"/>
              <a:buNone/>
              <a:defRPr sz="6378">
                <a:solidFill>
                  <a:srgbClr val="888888"/>
                </a:solidFill>
              </a:defRPr>
            </a:lvl3pPr>
            <a:lvl4pPr indent="-228600" lvl="3" marL="1828800" algn="l">
              <a:lnSpc>
                <a:spcPct val="90000"/>
              </a:lnSpc>
              <a:spcBef>
                <a:spcPts val="1772"/>
              </a:spcBef>
              <a:spcAft>
                <a:spcPts val="0"/>
              </a:spcAft>
              <a:buClr>
                <a:srgbClr val="888888"/>
              </a:buClr>
              <a:buSzPts val="5669"/>
              <a:buNone/>
              <a:defRPr sz="5669">
                <a:solidFill>
                  <a:srgbClr val="888888"/>
                </a:solidFill>
              </a:defRPr>
            </a:lvl4pPr>
            <a:lvl5pPr indent="-228600" lvl="4" marL="2286000" algn="l">
              <a:lnSpc>
                <a:spcPct val="90000"/>
              </a:lnSpc>
              <a:spcBef>
                <a:spcPts val="1772"/>
              </a:spcBef>
              <a:spcAft>
                <a:spcPts val="0"/>
              </a:spcAft>
              <a:buClr>
                <a:srgbClr val="888888"/>
              </a:buClr>
              <a:buSzPts val="5669"/>
              <a:buNone/>
              <a:defRPr sz="5669">
                <a:solidFill>
                  <a:srgbClr val="888888"/>
                </a:solidFill>
              </a:defRPr>
            </a:lvl5pPr>
            <a:lvl6pPr indent="-228600" lvl="5" marL="2743200" algn="l">
              <a:lnSpc>
                <a:spcPct val="90000"/>
              </a:lnSpc>
              <a:spcBef>
                <a:spcPts val="1772"/>
              </a:spcBef>
              <a:spcAft>
                <a:spcPts val="0"/>
              </a:spcAft>
              <a:buClr>
                <a:srgbClr val="888888"/>
              </a:buClr>
              <a:buSzPts val="5669"/>
              <a:buNone/>
              <a:defRPr sz="5669">
                <a:solidFill>
                  <a:srgbClr val="888888"/>
                </a:solidFill>
              </a:defRPr>
            </a:lvl6pPr>
            <a:lvl7pPr indent="-228600" lvl="6" marL="3200400" algn="l">
              <a:lnSpc>
                <a:spcPct val="90000"/>
              </a:lnSpc>
              <a:spcBef>
                <a:spcPts val="1772"/>
              </a:spcBef>
              <a:spcAft>
                <a:spcPts val="0"/>
              </a:spcAft>
              <a:buClr>
                <a:srgbClr val="888888"/>
              </a:buClr>
              <a:buSzPts val="5669"/>
              <a:buNone/>
              <a:defRPr sz="5669">
                <a:solidFill>
                  <a:srgbClr val="888888"/>
                </a:solidFill>
              </a:defRPr>
            </a:lvl7pPr>
            <a:lvl8pPr indent="-228600" lvl="7" marL="3657600" algn="l">
              <a:lnSpc>
                <a:spcPct val="90000"/>
              </a:lnSpc>
              <a:spcBef>
                <a:spcPts val="1772"/>
              </a:spcBef>
              <a:spcAft>
                <a:spcPts val="0"/>
              </a:spcAft>
              <a:buClr>
                <a:srgbClr val="888888"/>
              </a:buClr>
              <a:buSzPts val="5669"/>
              <a:buNone/>
              <a:defRPr sz="5669">
                <a:solidFill>
                  <a:srgbClr val="888888"/>
                </a:solidFill>
              </a:defRPr>
            </a:lvl8pPr>
            <a:lvl9pPr indent="-228600" lvl="8" marL="4114800" algn="l">
              <a:lnSpc>
                <a:spcPct val="90000"/>
              </a:lnSpc>
              <a:spcBef>
                <a:spcPts val="1772"/>
              </a:spcBef>
              <a:spcAft>
                <a:spcPts val="0"/>
              </a:spcAft>
              <a:buClr>
                <a:srgbClr val="888888"/>
              </a:buClr>
              <a:buSzPts val="5669"/>
              <a:buNone/>
              <a:defRPr sz="5669">
                <a:solidFill>
                  <a:srgbClr val="888888"/>
                </a:solidFill>
              </a:defRPr>
            </a:lvl9pPr>
          </a:lstStyle>
          <a:p/>
        </p:txBody>
      </p:sp>
      <p:sp>
        <p:nvSpPr>
          <p:cNvPr id="30" name="Google Shape;30;p5"/>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2227451" y="2300044"/>
            <a:ext cx="27944386" cy="8350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2227451" y="11500170"/>
            <a:ext cx="13769697" cy="2741040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36" name="Google Shape;36;p6"/>
          <p:cNvSpPr txBox="1"/>
          <p:nvPr>
            <p:ph idx="2" type="body"/>
          </p:nvPr>
        </p:nvSpPr>
        <p:spPr>
          <a:xfrm>
            <a:off x="16402140" y="11500170"/>
            <a:ext cx="13769697" cy="2741040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37" name="Google Shape;37;p6"/>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2231671" y="2300044"/>
            <a:ext cx="27944386" cy="8350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2231675" y="10590160"/>
            <a:ext cx="13706415" cy="5190073"/>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543"/>
              </a:spcBef>
              <a:spcAft>
                <a:spcPts val="0"/>
              </a:spcAft>
              <a:buClr>
                <a:schemeClr val="dk1"/>
              </a:buClr>
              <a:buSzPts val="8504"/>
              <a:buNone/>
              <a:defRPr b="1" sz="8504"/>
            </a:lvl1pPr>
            <a:lvl2pPr indent="-228600" lvl="1" marL="914400" algn="l">
              <a:lnSpc>
                <a:spcPct val="90000"/>
              </a:lnSpc>
              <a:spcBef>
                <a:spcPts val="1772"/>
              </a:spcBef>
              <a:spcAft>
                <a:spcPts val="0"/>
              </a:spcAft>
              <a:buClr>
                <a:schemeClr val="dk1"/>
              </a:buClr>
              <a:buSzPts val="7086"/>
              <a:buNone/>
              <a:defRPr b="1" sz="7086"/>
            </a:lvl2pPr>
            <a:lvl3pPr indent="-228600" lvl="2" marL="1371600" algn="l">
              <a:lnSpc>
                <a:spcPct val="90000"/>
              </a:lnSpc>
              <a:spcBef>
                <a:spcPts val="1772"/>
              </a:spcBef>
              <a:spcAft>
                <a:spcPts val="0"/>
              </a:spcAft>
              <a:buClr>
                <a:schemeClr val="dk1"/>
              </a:buClr>
              <a:buSzPts val="6378"/>
              <a:buNone/>
              <a:defRPr b="1" sz="6378"/>
            </a:lvl3pPr>
            <a:lvl4pPr indent="-228600" lvl="3" marL="1828800" algn="l">
              <a:lnSpc>
                <a:spcPct val="90000"/>
              </a:lnSpc>
              <a:spcBef>
                <a:spcPts val="1772"/>
              </a:spcBef>
              <a:spcAft>
                <a:spcPts val="0"/>
              </a:spcAft>
              <a:buClr>
                <a:schemeClr val="dk1"/>
              </a:buClr>
              <a:buSzPts val="5669"/>
              <a:buNone/>
              <a:defRPr b="1" sz="5669"/>
            </a:lvl4pPr>
            <a:lvl5pPr indent="-228600" lvl="4" marL="2286000" algn="l">
              <a:lnSpc>
                <a:spcPct val="90000"/>
              </a:lnSpc>
              <a:spcBef>
                <a:spcPts val="1772"/>
              </a:spcBef>
              <a:spcAft>
                <a:spcPts val="0"/>
              </a:spcAft>
              <a:buClr>
                <a:schemeClr val="dk1"/>
              </a:buClr>
              <a:buSzPts val="5669"/>
              <a:buNone/>
              <a:defRPr b="1" sz="5669"/>
            </a:lvl5pPr>
            <a:lvl6pPr indent="-228600" lvl="5" marL="2743200" algn="l">
              <a:lnSpc>
                <a:spcPct val="90000"/>
              </a:lnSpc>
              <a:spcBef>
                <a:spcPts val="1772"/>
              </a:spcBef>
              <a:spcAft>
                <a:spcPts val="0"/>
              </a:spcAft>
              <a:buClr>
                <a:schemeClr val="dk1"/>
              </a:buClr>
              <a:buSzPts val="5669"/>
              <a:buNone/>
              <a:defRPr b="1" sz="5669"/>
            </a:lvl6pPr>
            <a:lvl7pPr indent="-228600" lvl="6" marL="3200400" algn="l">
              <a:lnSpc>
                <a:spcPct val="90000"/>
              </a:lnSpc>
              <a:spcBef>
                <a:spcPts val="1772"/>
              </a:spcBef>
              <a:spcAft>
                <a:spcPts val="0"/>
              </a:spcAft>
              <a:buClr>
                <a:schemeClr val="dk1"/>
              </a:buClr>
              <a:buSzPts val="5669"/>
              <a:buNone/>
              <a:defRPr b="1" sz="5669"/>
            </a:lvl7pPr>
            <a:lvl8pPr indent="-228600" lvl="7" marL="3657600" algn="l">
              <a:lnSpc>
                <a:spcPct val="90000"/>
              </a:lnSpc>
              <a:spcBef>
                <a:spcPts val="1772"/>
              </a:spcBef>
              <a:spcAft>
                <a:spcPts val="0"/>
              </a:spcAft>
              <a:buClr>
                <a:schemeClr val="dk1"/>
              </a:buClr>
              <a:buSzPts val="5669"/>
              <a:buNone/>
              <a:defRPr b="1" sz="5669"/>
            </a:lvl8pPr>
            <a:lvl9pPr indent="-228600" lvl="8" marL="4114800" algn="l">
              <a:lnSpc>
                <a:spcPct val="90000"/>
              </a:lnSpc>
              <a:spcBef>
                <a:spcPts val="1772"/>
              </a:spcBef>
              <a:spcAft>
                <a:spcPts val="0"/>
              </a:spcAft>
              <a:buClr>
                <a:schemeClr val="dk1"/>
              </a:buClr>
              <a:buSzPts val="5669"/>
              <a:buNone/>
              <a:defRPr b="1" sz="5669"/>
            </a:lvl9pPr>
          </a:lstStyle>
          <a:p/>
        </p:txBody>
      </p:sp>
      <p:sp>
        <p:nvSpPr>
          <p:cNvPr id="43" name="Google Shape;43;p7"/>
          <p:cNvSpPr txBox="1"/>
          <p:nvPr>
            <p:ph idx="2" type="body"/>
          </p:nvPr>
        </p:nvSpPr>
        <p:spPr>
          <a:xfrm>
            <a:off x="2231675" y="15780233"/>
            <a:ext cx="13706415" cy="2321034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44" name="Google Shape;44;p7"/>
          <p:cNvSpPr txBox="1"/>
          <p:nvPr>
            <p:ph idx="3" type="body"/>
          </p:nvPr>
        </p:nvSpPr>
        <p:spPr>
          <a:xfrm>
            <a:off x="16402142" y="10590160"/>
            <a:ext cx="13773917" cy="5190073"/>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543"/>
              </a:spcBef>
              <a:spcAft>
                <a:spcPts val="0"/>
              </a:spcAft>
              <a:buClr>
                <a:schemeClr val="dk1"/>
              </a:buClr>
              <a:buSzPts val="8504"/>
              <a:buNone/>
              <a:defRPr b="1" sz="8504"/>
            </a:lvl1pPr>
            <a:lvl2pPr indent="-228600" lvl="1" marL="914400" algn="l">
              <a:lnSpc>
                <a:spcPct val="90000"/>
              </a:lnSpc>
              <a:spcBef>
                <a:spcPts val="1772"/>
              </a:spcBef>
              <a:spcAft>
                <a:spcPts val="0"/>
              </a:spcAft>
              <a:buClr>
                <a:schemeClr val="dk1"/>
              </a:buClr>
              <a:buSzPts val="7086"/>
              <a:buNone/>
              <a:defRPr b="1" sz="7086"/>
            </a:lvl2pPr>
            <a:lvl3pPr indent="-228600" lvl="2" marL="1371600" algn="l">
              <a:lnSpc>
                <a:spcPct val="90000"/>
              </a:lnSpc>
              <a:spcBef>
                <a:spcPts val="1772"/>
              </a:spcBef>
              <a:spcAft>
                <a:spcPts val="0"/>
              </a:spcAft>
              <a:buClr>
                <a:schemeClr val="dk1"/>
              </a:buClr>
              <a:buSzPts val="6378"/>
              <a:buNone/>
              <a:defRPr b="1" sz="6378"/>
            </a:lvl3pPr>
            <a:lvl4pPr indent="-228600" lvl="3" marL="1828800" algn="l">
              <a:lnSpc>
                <a:spcPct val="90000"/>
              </a:lnSpc>
              <a:spcBef>
                <a:spcPts val="1772"/>
              </a:spcBef>
              <a:spcAft>
                <a:spcPts val="0"/>
              </a:spcAft>
              <a:buClr>
                <a:schemeClr val="dk1"/>
              </a:buClr>
              <a:buSzPts val="5669"/>
              <a:buNone/>
              <a:defRPr b="1" sz="5669"/>
            </a:lvl4pPr>
            <a:lvl5pPr indent="-228600" lvl="4" marL="2286000" algn="l">
              <a:lnSpc>
                <a:spcPct val="90000"/>
              </a:lnSpc>
              <a:spcBef>
                <a:spcPts val="1772"/>
              </a:spcBef>
              <a:spcAft>
                <a:spcPts val="0"/>
              </a:spcAft>
              <a:buClr>
                <a:schemeClr val="dk1"/>
              </a:buClr>
              <a:buSzPts val="5669"/>
              <a:buNone/>
              <a:defRPr b="1" sz="5669"/>
            </a:lvl5pPr>
            <a:lvl6pPr indent="-228600" lvl="5" marL="2743200" algn="l">
              <a:lnSpc>
                <a:spcPct val="90000"/>
              </a:lnSpc>
              <a:spcBef>
                <a:spcPts val="1772"/>
              </a:spcBef>
              <a:spcAft>
                <a:spcPts val="0"/>
              </a:spcAft>
              <a:buClr>
                <a:schemeClr val="dk1"/>
              </a:buClr>
              <a:buSzPts val="5669"/>
              <a:buNone/>
              <a:defRPr b="1" sz="5669"/>
            </a:lvl6pPr>
            <a:lvl7pPr indent="-228600" lvl="6" marL="3200400" algn="l">
              <a:lnSpc>
                <a:spcPct val="90000"/>
              </a:lnSpc>
              <a:spcBef>
                <a:spcPts val="1772"/>
              </a:spcBef>
              <a:spcAft>
                <a:spcPts val="0"/>
              </a:spcAft>
              <a:buClr>
                <a:schemeClr val="dk1"/>
              </a:buClr>
              <a:buSzPts val="5669"/>
              <a:buNone/>
              <a:defRPr b="1" sz="5669"/>
            </a:lvl7pPr>
            <a:lvl8pPr indent="-228600" lvl="7" marL="3657600" algn="l">
              <a:lnSpc>
                <a:spcPct val="90000"/>
              </a:lnSpc>
              <a:spcBef>
                <a:spcPts val="1772"/>
              </a:spcBef>
              <a:spcAft>
                <a:spcPts val="0"/>
              </a:spcAft>
              <a:buClr>
                <a:schemeClr val="dk1"/>
              </a:buClr>
              <a:buSzPts val="5669"/>
              <a:buNone/>
              <a:defRPr b="1" sz="5669"/>
            </a:lvl8pPr>
            <a:lvl9pPr indent="-228600" lvl="8" marL="4114800" algn="l">
              <a:lnSpc>
                <a:spcPct val="90000"/>
              </a:lnSpc>
              <a:spcBef>
                <a:spcPts val="1772"/>
              </a:spcBef>
              <a:spcAft>
                <a:spcPts val="0"/>
              </a:spcAft>
              <a:buClr>
                <a:schemeClr val="dk1"/>
              </a:buClr>
              <a:buSzPts val="5669"/>
              <a:buNone/>
              <a:defRPr b="1" sz="5669"/>
            </a:lvl9pPr>
          </a:lstStyle>
          <a:p/>
        </p:txBody>
      </p:sp>
      <p:sp>
        <p:nvSpPr>
          <p:cNvPr id="45" name="Google Shape;45;p7"/>
          <p:cNvSpPr txBox="1"/>
          <p:nvPr>
            <p:ph idx="4" type="body"/>
          </p:nvPr>
        </p:nvSpPr>
        <p:spPr>
          <a:xfrm>
            <a:off x="16402142" y="15780233"/>
            <a:ext cx="13773917" cy="2321034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46" name="Google Shape;46;p7"/>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2227451" y="2300044"/>
            <a:ext cx="27944386" cy="8350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2231671" y="2880042"/>
            <a:ext cx="10449614" cy="1008014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1338"/>
              <a:buFont typeface="Calibri"/>
              <a:buNone/>
              <a:defRPr sz="1133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13773917" y="6220102"/>
            <a:ext cx="16402140" cy="30700453"/>
          </a:xfrm>
          <a:prstGeom prst="rect">
            <a:avLst/>
          </a:prstGeom>
          <a:noFill/>
          <a:ln>
            <a:noFill/>
          </a:ln>
        </p:spPr>
        <p:txBody>
          <a:bodyPr anchorCtr="0" anchor="t" bIns="45700" lIns="91425" spcFirstLastPara="1" rIns="91425" wrap="square" tIns="45700">
            <a:normAutofit/>
          </a:bodyPr>
          <a:lstStyle>
            <a:lvl1pPr indent="-948563" lvl="0" marL="457200" algn="l">
              <a:lnSpc>
                <a:spcPct val="90000"/>
              </a:lnSpc>
              <a:spcBef>
                <a:spcPts val="3543"/>
              </a:spcBef>
              <a:spcAft>
                <a:spcPts val="0"/>
              </a:spcAft>
              <a:buClr>
                <a:schemeClr val="dk1"/>
              </a:buClr>
              <a:buSzPts val="11338"/>
              <a:buChar char="•"/>
              <a:defRPr sz="11338"/>
            </a:lvl1pPr>
            <a:lvl2pPr indent="-858583" lvl="1" marL="914400" algn="l">
              <a:lnSpc>
                <a:spcPct val="90000"/>
              </a:lnSpc>
              <a:spcBef>
                <a:spcPts val="1772"/>
              </a:spcBef>
              <a:spcAft>
                <a:spcPts val="0"/>
              </a:spcAft>
              <a:buClr>
                <a:schemeClr val="dk1"/>
              </a:buClr>
              <a:buSzPts val="9921"/>
              <a:buChar char="•"/>
              <a:defRPr sz="9921"/>
            </a:lvl2pPr>
            <a:lvl3pPr indent="-768604" lvl="2" marL="1371600" algn="l">
              <a:lnSpc>
                <a:spcPct val="90000"/>
              </a:lnSpc>
              <a:spcBef>
                <a:spcPts val="1772"/>
              </a:spcBef>
              <a:spcAft>
                <a:spcPts val="0"/>
              </a:spcAft>
              <a:buClr>
                <a:schemeClr val="dk1"/>
              </a:buClr>
              <a:buSzPts val="8504"/>
              <a:buChar char="•"/>
              <a:defRPr sz="8504"/>
            </a:lvl3pPr>
            <a:lvl4pPr indent="-678561" lvl="3" marL="1828800" algn="l">
              <a:lnSpc>
                <a:spcPct val="90000"/>
              </a:lnSpc>
              <a:spcBef>
                <a:spcPts val="1772"/>
              </a:spcBef>
              <a:spcAft>
                <a:spcPts val="0"/>
              </a:spcAft>
              <a:buClr>
                <a:schemeClr val="dk1"/>
              </a:buClr>
              <a:buSzPts val="7086"/>
              <a:buChar char="•"/>
              <a:defRPr sz="7086"/>
            </a:lvl4pPr>
            <a:lvl5pPr indent="-678561" lvl="4" marL="2286000" algn="l">
              <a:lnSpc>
                <a:spcPct val="90000"/>
              </a:lnSpc>
              <a:spcBef>
                <a:spcPts val="1772"/>
              </a:spcBef>
              <a:spcAft>
                <a:spcPts val="0"/>
              </a:spcAft>
              <a:buClr>
                <a:schemeClr val="dk1"/>
              </a:buClr>
              <a:buSzPts val="7086"/>
              <a:buChar char="•"/>
              <a:defRPr sz="7086"/>
            </a:lvl5pPr>
            <a:lvl6pPr indent="-678560" lvl="5" marL="2743200" algn="l">
              <a:lnSpc>
                <a:spcPct val="90000"/>
              </a:lnSpc>
              <a:spcBef>
                <a:spcPts val="1772"/>
              </a:spcBef>
              <a:spcAft>
                <a:spcPts val="0"/>
              </a:spcAft>
              <a:buClr>
                <a:schemeClr val="dk1"/>
              </a:buClr>
              <a:buSzPts val="7086"/>
              <a:buChar char="•"/>
              <a:defRPr sz="7086"/>
            </a:lvl6pPr>
            <a:lvl7pPr indent="-678560" lvl="6" marL="3200400" algn="l">
              <a:lnSpc>
                <a:spcPct val="90000"/>
              </a:lnSpc>
              <a:spcBef>
                <a:spcPts val="1772"/>
              </a:spcBef>
              <a:spcAft>
                <a:spcPts val="0"/>
              </a:spcAft>
              <a:buClr>
                <a:schemeClr val="dk1"/>
              </a:buClr>
              <a:buSzPts val="7086"/>
              <a:buChar char="•"/>
              <a:defRPr sz="7086"/>
            </a:lvl7pPr>
            <a:lvl8pPr indent="-678560" lvl="7" marL="3657600" algn="l">
              <a:lnSpc>
                <a:spcPct val="90000"/>
              </a:lnSpc>
              <a:spcBef>
                <a:spcPts val="1772"/>
              </a:spcBef>
              <a:spcAft>
                <a:spcPts val="0"/>
              </a:spcAft>
              <a:buClr>
                <a:schemeClr val="dk1"/>
              </a:buClr>
              <a:buSzPts val="7086"/>
              <a:buChar char="•"/>
              <a:defRPr sz="7086"/>
            </a:lvl8pPr>
            <a:lvl9pPr indent="-678560" lvl="8" marL="4114800" algn="l">
              <a:lnSpc>
                <a:spcPct val="90000"/>
              </a:lnSpc>
              <a:spcBef>
                <a:spcPts val="1772"/>
              </a:spcBef>
              <a:spcAft>
                <a:spcPts val="0"/>
              </a:spcAft>
              <a:buClr>
                <a:schemeClr val="dk1"/>
              </a:buClr>
              <a:buSzPts val="7086"/>
              <a:buChar char="•"/>
              <a:defRPr sz="7086"/>
            </a:lvl9pPr>
          </a:lstStyle>
          <a:p/>
        </p:txBody>
      </p:sp>
      <p:sp>
        <p:nvSpPr>
          <p:cNvPr id="57" name="Google Shape;57;p9"/>
          <p:cNvSpPr txBox="1"/>
          <p:nvPr>
            <p:ph idx="2" type="body"/>
          </p:nvPr>
        </p:nvSpPr>
        <p:spPr>
          <a:xfrm>
            <a:off x="2231671" y="12960191"/>
            <a:ext cx="10449614" cy="240103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543"/>
              </a:spcBef>
              <a:spcAft>
                <a:spcPts val="0"/>
              </a:spcAft>
              <a:buClr>
                <a:schemeClr val="dk1"/>
              </a:buClr>
              <a:buSzPts val="5669"/>
              <a:buNone/>
              <a:defRPr sz="5669"/>
            </a:lvl1pPr>
            <a:lvl2pPr indent="-228600" lvl="1" marL="914400" algn="l">
              <a:lnSpc>
                <a:spcPct val="90000"/>
              </a:lnSpc>
              <a:spcBef>
                <a:spcPts val="1772"/>
              </a:spcBef>
              <a:spcAft>
                <a:spcPts val="0"/>
              </a:spcAft>
              <a:buClr>
                <a:schemeClr val="dk1"/>
              </a:buClr>
              <a:buSzPts val="4960"/>
              <a:buNone/>
              <a:defRPr sz="4960"/>
            </a:lvl2pPr>
            <a:lvl3pPr indent="-228600" lvl="2" marL="1371600" algn="l">
              <a:lnSpc>
                <a:spcPct val="90000"/>
              </a:lnSpc>
              <a:spcBef>
                <a:spcPts val="1772"/>
              </a:spcBef>
              <a:spcAft>
                <a:spcPts val="0"/>
              </a:spcAft>
              <a:buClr>
                <a:schemeClr val="dk1"/>
              </a:buClr>
              <a:buSzPts val="4252"/>
              <a:buNone/>
              <a:defRPr sz="4252"/>
            </a:lvl3pPr>
            <a:lvl4pPr indent="-228600" lvl="3" marL="1828800" algn="l">
              <a:lnSpc>
                <a:spcPct val="90000"/>
              </a:lnSpc>
              <a:spcBef>
                <a:spcPts val="1772"/>
              </a:spcBef>
              <a:spcAft>
                <a:spcPts val="0"/>
              </a:spcAft>
              <a:buClr>
                <a:schemeClr val="dk1"/>
              </a:buClr>
              <a:buSzPts val="3543"/>
              <a:buNone/>
              <a:defRPr sz="3543"/>
            </a:lvl4pPr>
            <a:lvl5pPr indent="-228600" lvl="4" marL="2286000" algn="l">
              <a:lnSpc>
                <a:spcPct val="90000"/>
              </a:lnSpc>
              <a:spcBef>
                <a:spcPts val="1772"/>
              </a:spcBef>
              <a:spcAft>
                <a:spcPts val="0"/>
              </a:spcAft>
              <a:buClr>
                <a:schemeClr val="dk1"/>
              </a:buClr>
              <a:buSzPts val="3543"/>
              <a:buNone/>
              <a:defRPr sz="3543"/>
            </a:lvl5pPr>
            <a:lvl6pPr indent="-228600" lvl="5" marL="2743200" algn="l">
              <a:lnSpc>
                <a:spcPct val="90000"/>
              </a:lnSpc>
              <a:spcBef>
                <a:spcPts val="1772"/>
              </a:spcBef>
              <a:spcAft>
                <a:spcPts val="0"/>
              </a:spcAft>
              <a:buClr>
                <a:schemeClr val="dk1"/>
              </a:buClr>
              <a:buSzPts val="3543"/>
              <a:buNone/>
              <a:defRPr sz="3543"/>
            </a:lvl6pPr>
            <a:lvl7pPr indent="-228600" lvl="6" marL="3200400" algn="l">
              <a:lnSpc>
                <a:spcPct val="90000"/>
              </a:lnSpc>
              <a:spcBef>
                <a:spcPts val="1772"/>
              </a:spcBef>
              <a:spcAft>
                <a:spcPts val="0"/>
              </a:spcAft>
              <a:buClr>
                <a:schemeClr val="dk1"/>
              </a:buClr>
              <a:buSzPts val="3543"/>
              <a:buNone/>
              <a:defRPr sz="3543"/>
            </a:lvl7pPr>
            <a:lvl8pPr indent="-228600" lvl="7" marL="3657600" algn="l">
              <a:lnSpc>
                <a:spcPct val="90000"/>
              </a:lnSpc>
              <a:spcBef>
                <a:spcPts val="1772"/>
              </a:spcBef>
              <a:spcAft>
                <a:spcPts val="0"/>
              </a:spcAft>
              <a:buClr>
                <a:schemeClr val="dk1"/>
              </a:buClr>
              <a:buSzPts val="3543"/>
              <a:buNone/>
              <a:defRPr sz="3543"/>
            </a:lvl8pPr>
            <a:lvl9pPr indent="-228600" lvl="8" marL="4114800" algn="l">
              <a:lnSpc>
                <a:spcPct val="90000"/>
              </a:lnSpc>
              <a:spcBef>
                <a:spcPts val="1772"/>
              </a:spcBef>
              <a:spcAft>
                <a:spcPts val="0"/>
              </a:spcAft>
              <a:buClr>
                <a:schemeClr val="dk1"/>
              </a:buClr>
              <a:buSzPts val="3543"/>
              <a:buNone/>
              <a:defRPr sz="3543"/>
            </a:lvl9pPr>
          </a:lstStyle>
          <a:p/>
        </p:txBody>
      </p:sp>
      <p:sp>
        <p:nvSpPr>
          <p:cNvPr id="58" name="Google Shape;58;p9"/>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2231671" y="2880042"/>
            <a:ext cx="10449614" cy="1008014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1338"/>
              <a:buFont typeface="Calibri"/>
              <a:buNone/>
              <a:defRPr sz="1133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3773917" y="6220102"/>
            <a:ext cx="16402140" cy="30700453"/>
          </a:xfrm>
          <a:prstGeom prst="rect">
            <a:avLst/>
          </a:prstGeom>
          <a:noFill/>
          <a:ln>
            <a:noFill/>
          </a:ln>
        </p:spPr>
      </p:sp>
      <p:sp>
        <p:nvSpPr>
          <p:cNvPr id="64" name="Google Shape;64;p10"/>
          <p:cNvSpPr txBox="1"/>
          <p:nvPr>
            <p:ph idx="1" type="body"/>
          </p:nvPr>
        </p:nvSpPr>
        <p:spPr>
          <a:xfrm>
            <a:off x="2231671" y="12960191"/>
            <a:ext cx="10449614" cy="240103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543"/>
              </a:spcBef>
              <a:spcAft>
                <a:spcPts val="0"/>
              </a:spcAft>
              <a:buClr>
                <a:schemeClr val="dk1"/>
              </a:buClr>
              <a:buSzPts val="5669"/>
              <a:buNone/>
              <a:defRPr sz="5669"/>
            </a:lvl1pPr>
            <a:lvl2pPr indent="-228600" lvl="1" marL="914400" algn="l">
              <a:lnSpc>
                <a:spcPct val="90000"/>
              </a:lnSpc>
              <a:spcBef>
                <a:spcPts val="1772"/>
              </a:spcBef>
              <a:spcAft>
                <a:spcPts val="0"/>
              </a:spcAft>
              <a:buClr>
                <a:schemeClr val="dk1"/>
              </a:buClr>
              <a:buSzPts val="4960"/>
              <a:buNone/>
              <a:defRPr sz="4960"/>
            </a:lvl2pPr>
            <a:lvl3pPr indent="-228600" lvl="2" marL="1371600" algn="l">
              <a:lnSpc>
                <a:spcPct val="90000"/>
              </a:lnSpc>
              <a:spcBef>
                <a:spcPts val="1772"/>
              </a:spcBef>
              <a:spcAft>
                <a:spcPts val="0"/>
              </a:spcAft>
              <a:buClr>
                <a:schemeClr val="dk1"/>
              </a:buClr>
              <a:buSzPts val="4252"/>
              <a:buNone/>
              <a:defRPr sz="4252"/>
            </a:lvl3pPr>
            <a:lvl4pPr indent="-228600" lvl="3" marL="1828800" algn="l">
              <a:lnSpc>
                <a:spcPct val="90000"/>
              </a:lnSpc>
              <a:spcBef>
                <a:spcPts val="1772"/>
              </a:spcBef>
              <a:spcAft>
                <a:spcPts val="0"/>
              </a:spcAft>
              <a:buClr>
                <a:schemeClr val="dk1"/>
              </a:buClr>
              <a:buSzPts val="3543"/>
              <a:buNone/>
              <a:defRPr sz="3543"/>
            </a:lvl4pPr>
            <a:lvl5pPr indent="-228600" lvl="4" marL="2286000" algn="l">
              <a:lnSpc>
                <a:spcPct val="90000"/>
              </a:lnSpc>
              <a:spcBef>
                <a:spcPts val="1772"/>
              </a:spcBef>
              <a:spcAft>
                <a:spcPts val="0"/>
              </a:spcAft>
              <a:buClr>
                <a:schemeClr val="dk1"/>
              </a:buClr>
              <a:buSzPts val="3543"/>
              <a:buNone/>
              <a:defRPr sz="3543"/>
            </a:lvl5pPr>
            <a:lvl6pPr indent="-228600" lvl="5" marL="2743200" algn="l">
              <a:lnSpc>
                <a:spcPct val="90000"/>
              </a:lnSpc>
              <a:spcBef>
                <a:spcPts val="1772"/>
              </a:spcBef>
              <a:spcAft>
                <a:spcPts val="0"/>
              </a:spcAft>
              <a:buClr>
                <a:schemeClr val="dk1"/>
              </a:buClr>
              <a:buSzPts val="3543"/>
              <a:buNone/>
              <a:defRPr sz="3543"/>
            </a:lvl6pPr>
            <a:lvl7pPr indent="-228600" lvl="6" marL="3200400" algn="l">
              <a:lnSpc>
                <a:spcPct val="90000"/>
              </a:lnSpc>
              <a:spcBef>
                <a:spcPts val="1772"/>
              </a:spcBef>
              <a:spcAft>
                <a:spcPts val="0"/>
              </a:spcAft>
              <a:buClr>
                <a:schemeClr val="dk1"/>
              </a:buClr>
              <a:buSzPts val="3543"/>
              <a:buNone/>
              <a:defRPr sz="3543"/>
            </a:lvl7pPr>
            <a:lvl8pPr indent="-228600" lvl="7" marL="3657600" algn="l">
              <a:lnSpc>
                <a:spcPct val="90000"/>
              </a:lnSpc>
              <a:spcBef>
                <a:spcPts val="1772"/>
              </a:spcBef>
              <a:spcAft>
                <a:spcPts val="0"/>
              </a:spcAft>
              <a:buClr>
                <a:schemeClr val="dk1"/>
              </a:buClr>
              <a:buSzPts val="3543"/>
              <a:buNone/>
              <a:defRPr sz="3543"/>
            </a:lvl8pPr>
            <a:lvl9pPr indent="-228600" lvl="8" marL="4114800" algn="l">
              <a:lnSpc>
                <a:spcPct val="90000"/>
              </a:lnSpc>
              <a:spcBef>
                <a:spcPts val="1772"/>
              </a:spcBef>
              <a:spcAft>
                <a:spcPts val="0"/>
              </a:spcAft>
              <a:buClr>
                <a:schemeClr val="dk1"/>
              </a:buClr>
              <a:buSzPts val="3543"/>
              <a:buNone/>
              <a:defRPr sz="3543"/>
            </a:lvl9pPr>
          </a:lstStyle>
          <a:p/>
        </p:txBody>
      </p:sp>
      <p:sp>
        <p:nvSpPr>
          <p:cNvPr id="65" name="Google Shape;65;p10"/>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2227451" y="2300044"/>
            <a:ext cx="27944386" cy="8350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494440" y="11233181"/>
            <a:ext cx="27410408" cy="2794438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71" name="Google Shape;71;p11"/>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8373518" y="17112258"/>
            <a:ext cx="36610544" cy="698609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801170" y="10328657"/>
            <a:ext cx="36610544" cy="2055329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543"/>
              </a:spcBef>
              <a:spcAft>
                <a:spcPts val="0"/>
              </a:spcAft>
              <a:buClr>
                <a:schemeClr val="dk1"/>
              </a:buClr>
              <a:buSzPts val="1800"/>
              <a:buChar char="•"/>
              <a:defRPr/>
            </a:lvl1pPr>
            <a:lvl2pPr indent="-342900" lvl="1" marL="914400" algn="l">
              <a:lnSpc>
                <a:spcPct val="90000"/>
              </a:lnSpc>
              <a:spcBef>
                <a:spcPts val="1772"/>
              </a:spcBef>
              <a:spcAft>
                <a:spcPts val="0"/>
              </a:spcAft>
              <a:buClr>
                <a:schemeClr val="dk1"/>
              </a:buClr>
              <a:buSzPts val="1800"/>
              <a:buChar char="•"/>
              <a:defRPr/>
            </a:lvl2pPr>
            <a:lvl3pPr indent="-342900" lvl="2" marL="1371600" algn="l">
              <a:lnSpc>
                <a:spcPct val="90000"/>
              </a:lnSpc>
              <a:spcBef>
                <a:spcPts val="1772"/>
              </a:spcBef>
              <a:spcAft>
                <a:spcPts val="0"/>
              </a:spcAft>
              <a:buClr>
                <a:schemeClr val="dk1"/>
              </a:buClr>
              <a:buSzPts val="1800"/>
              <a:buChar char="•"/>
              <a:defRPr/>
            </a:lvl3pPr>
            <a:lvl4pPr indent="-342900" lvl="3" marL="1828800" algn="l">
              <a:lnSpc>
                <a:spcPct val="90000"/>
              </a:lnSpc>
              <a:spcBef>
                <a:spcPts val="1772"/>
              </a:spcBef>
              <a:spcAft>
                <a:spcPts val="0"/>
              </a:spcAft>
              <a:buClr>
                <a:schemeClr val="dk1"/>
              </a:buClr>
              <a:buSzPts val="1800"/>
              <a:buChar char="•"/>
              <a:defRPr/>
            </a:lvl4pPr>
            <a:lvl5pPr indent="-342900" lvl="4" marL="2286000" algn="l">
              <a:lnSpc>
                <a:spcPct val="90000"/>
              </a:lnSpc>
              <a:spcBef>
                <a:spcPts val="1772"/>
              </a:spcBef>
              <a:spcAft>
                <a:spcPts val="0"/>
              </a:spcAft>
              <a:buClr>
                <a:schemeClr val="dk1"/>
              </a:buClr>
              <a:buSzPts val="1800"/>
              <a:buChar char="•"/>
              <a:defRPr/>
            </a:lvl5pPr>
            <a:lvl6pPr indent="-342900" lvl="5" marL="2743200" algn="l">
              <a:lnSpc>
                <a:spcPct val="90000"/>
              </a:lnSpc>
              <a:spcBef>
                <a:spcPts val="1772"/>
              </a:spcBef>
              <a:spcAft>
                <a:spcPts val="0"/>
              </a:spcAft>
              <a:buClr>
                <a:schemeClr val="dk1"/>
              </a:buClr>
              <a:buSzPts val="1800"/>
              <a:buChar char="•"/>
              <a:defRPr/>
            </a:lvl6pPr>
            <a:lvl7pPr indent="-342900" lvl="6" marL="3200400" algn="l">
              <a:lnSpc>
                <a:spcPct val="90000"/>
              </a:lnSpc>
              <a:spcBef>
                <a:spcPts val="1772"/>
              </a:spcBef>
              <a:spcAft>
                <a:spcPts val="0"/>
              </a:spcAft>
              <a:buClr>
                <a:schemeClr val="dk1"/>
              </a:buClr>
              <a:buSzPts val="1800"/>
              <a:buChar char="•"/>
              <a:defRPr/>
            </a:lvl7pPr>
            <a:lvl8pPr indent="-342900" lvl="7" marL="3657600" algn="l">
              <a:lnSpc>
                <a:spcPct val="90000"/>
              </a:lnSpc>
              <a:spcBef>
                <a:spcPts val="1772"/>
              </a:spcBef>
              <a:spcAft>
                <a:spcPts val="0"/>
              </a:spcAft>
              <a:buClr>
                <a:schemeClr val="dk1"/>
              </a:buClr>
              <a:buSzPts val="1800"/>
              <a:buChar char="•"/>
              <a:defRPr/>
            </a:lvl8pPr>
            <a:lvl9pPr indent="-342900" lvl="8" marL="4114800" algn="l">
              <a:lnSpc>
                <a:spcPct val="90000"/>
              </a:lnSpc>
              <a:spcBef>
                <a:spcPts val="1772"/>
              </a:spcBef>
              <a:spcAft>
                <a:spcPts val="0"/>
              </a:spcAft>
              <a:buClr>
                <a:schemeClr val="dk1"/>
              </a:buClr>
              <a:buSzPts val="1800"/>
              <a:buChar char="•"/>
              <a:defRPr/>
            </a:lvl9pPr>
          </a:lstStyle>
          <a:p/>
        </p:txBody>
      </p:sp>
      <p:sp>
        <p:nvSpPr>
          <p:cNvPr id="77" name="Google Shape;77;p12"/>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227451" y="2300044"/>
            <a:ext cx="27944386" cy="83501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5590"/>
              <a:buFont typeface="Calibri"/>
              <a:buNone/>
              <a:defRPr b="0" i="0" sz="15589"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2227451" y="11500170"/>
            <a:ext cx="27944386" cy="27410408"/>
          </a:xfrm>
          <a:prstGeom prst="rect">
            <a:avLst/>
          </a:prstGeom>
          <a:noFill/>
          <a:ln>
            <a:noFill/>
          </a:ln>
        </p:spPr>
        <p:txBody>
          <a:bodyPr anchorCtr="0" anchor="t" bIns="45700" lIns="91425" spcFirstLastPara="1" rIns="91425" wrap="square" tIns="45700">
            <a:normAutofit/>
          </a:bodyPr>
          <a:lstStyle>
            <a:lvl1pPr indent="-858583" lvl="0" marL="457200" marR="0" rtl="0" algn="l">
              <a:lnSpc>
                <a:spcPct val="90000"/>
              </a:lnSpc>
              <a:spcBef>
                <a:spcPts val="3543"/>
              </a:spcBef>
              <a:spcAft>
                <a:spcPts val="0"/>
              </a:spcAft>
              <a:buClr>
                <a:schemeClr val="dk1"/>
              </a:buClr>
              <a:buSzPts val="9921"/>
              <a:buFont typeface="Arial"/>
              <a:buChar char="•"/>
              <a:defRPr b="0" i="0" sz="9921" u="none" cap="none" strike="noStrike">
                <a:solidFill>
                  <a:schemeClr val="dk1"/>
                </a:solidFill>
                <a:latin typeface="Calibri"/>
                <a:ea typeface="Calibri"/>
                <a:cs typeface="Calibri"/>
                <a:sym typeface="Calibri"/>
              </a:defRPr>
            </a:lvl1pPr>
            <a:lvl2pPr indent="-768604" lvl="1" marL="914400" marR="0" rtl="0" algn="l">
              <a:lnSpc>
                <a:spcPct val="90000"/>
              </a:lnSpc>
              <a:spcBef>
                <a:spcPts val="1772"/>
              </a:spcBef>
              <a:spcAft>
                <a:spcPts val="0"/>
              </a:spcAft>
              <a:buClr>
                <a:schemeClr val="dk1"/>
              </a:buClr>
              <a:buSzPts val="8504"/>
              <a:buFont typeface="Arial"/>
              <a:buChar char="•"/>
              <a:defRPr b="0" i="0" sz="8504" u="none" cap="none" strike="noStrike">
                <a:solidFill>
                  <a:schemeClr val="dk1"/>
                </a:solidFill>
                <a:latin typeface="Calibri"/>
                <a:ea typeface="Calibri"/>
                <a:cs typeface="Calibri"/>
                <a:sym typeface="Calibri"/>
              </a:defRPr>
            </a:lvl2pPr>
            <a:lvl3pPr indent="-678561" lvl="2" marL="1371600" marR="0" rtl="0" algn="l">
              <a:lnSpc>
                <a:spcPct val="90000"/>
              </a:lnSpc>
              <a:spcBef>
                <a:spcPts val="1772"/>
              </a:spcBef>
              <a:spcAft>
                <a:spcPts val="0"/>
              </a:spcAft>
              <a:buClr>
                <a:schemeClr val="dk1"/>
              </a:buClr>
              <a:buSzPts val="7086"/>
              <a:buFont typeface="Arial"/>
              <a:buChar char="•"/>
              <a:defRPr b="0" i="0" sz="7086" u="none" cap="none" strike="noStrike">
                <a:solidFill>
                  <a:schemeClr val="dk1"/>
                </a:solidFill>
                <a:latin typeface="Calibri"/>
                <a:ea typeface="Calibri"/>
                <a:cs typeface="Calibri"/>
                <a:sym typeface="Calibri"/>
              </a:defRPr>
            </a:lvl3pPr>
            <a:lvl4pPr indent="-633603" lvl="3" marL="1828800" marR="0" rtl="0" algn="l">
              <a:lnSpc>
                <a:spcPct val="90000"/>
              </a:lnSpc>
              <a:spcBef>
                <a:spcPts val="1772"/>
              </a:spcBef>
              <a:spcAft>
                <a:spcPts val="0"/>
              </a:spcAft>
              <a:buClr>
                <a:schemeClr val="dk1"/>
              </a:buClr>
              <a:buSzPts val="6378"/>
              <a:buFont typeface="Arial"/>
              <a:buChar char="•"/>
              <a:defRPr b="0" i="0" sz="6378" u="none" cap="none" strike="noStrike">
                <a:solidFill>
                  <a:schemeClr val="dk1"/>
                </a:solidFill>
                <a:latin typeface="Calibri"/>
                <a:ea typeface="Calibri"/>
                <a:cs typeface="Calibri"/>
                <a:sym typeface="Calibri"/>
              </a:defRPr>
            </a:lvl4pPr>
            <a:lvl5pPr indent="-633603" lvl="4" marL="2286000" marR="0" rtl="0" algn="l">
              <a:lnSpc>
                <a:spcPct val="90000"/>
              </a:lnSpc>
              <a:spcBef>
                <a:spcPts val="1772"/>
              </a:spcBef>
              <a:spcAft>
                <a:spcPts val="0"/>
              </a:spcAft>
              <a:buClr>
                <a:schemeClr val="dk1"/>
              </a:buClr>
              <a:buSzPts val="6378"/>
              <a:buFont typeface="Arial"/>
              <a:buChar char="•"/>
              <a:defRPr b="0" i="0" sz="6378" u="none" cap="none" strike="noStrike">
                <a:solidFill>
                  <a:schemeClr val="dk1"/>
                </a:solidFill>
                <a:latin typeface="Calibri"/>
                <a:ea typeface="Calibri"/>
                <a:cs typeface="Calibri"/>
                <a:sym typeface="Calibri"/>
              </a:defRPr>
            </a:lvl5pPr>
            <a:lvl6pPr indent="-633603" lvl="5" marL="2743200" marR="0" rtl="0" algn="l">
              <a:lnSpc>
                <a:spcPct val="90000"/>
              </a:lnSpc>
              <a:spcBef>
                <a:spcPts val="1772"/>
              </a:spcBef>
              <a:spcAft>
                <a:spcPts val="0"/>
              </a:spcAft>
              <a:buClr>
                <a:schemeClr val="dk1"/>
              </a:buClr>
              <a:buSzPts val="6378"/>
              <a:buFont typeface="Arial"/>
              <a:buChar char="•"/>
              <a:defRPr b="0" i="0" sz="6378" u="none" cap="none" strike="noStrike">
                <a:solidFill>
                  <a:schemeClr val="dk1"/>
                </a:solidFill>
                <a:latin typeface="Calibri"/>
                <a:ea typeface="Calibri"/>
                <a:cs typeface="Calibri"/>
                <a:sym typeface="Calibri"/>
              </a:defRPr>
            </a:lvl6pPr>
            <a:lvl7pPr indent="-633603" lvl="6" marL="3200400" marR="0" rtl="0" algn="l">
              <a:lnSpc>
                <a:spcPct val="90000"/>
              </a:lnSpc>
              <a:spcBef>
                <a:spcPts val="1772"/>
              </a:spcBef>
              <a:spcAft>
                <a:spcPts val="0"/>
              </a:spcAft>
              <a:buClr>
                <a:schemeClr val="dk1"/>
              </a:buClr>
              <a:buSzPts val="6378"/>
              <a:buFont typeface="Arial"/>
              <a:buChar char="•"/>
              <a:defRPr b="0" i="0" sz="6378" u="none" cap="none" strike="noStrike">
                <a:solidFill>
                  <a:schemeClr val="dk1"/>
                </a:solidFill>
                <a:latin typeface="Calibri"/>
                <a:ea typeface="Calibri"/>
                <a:cs typeface="Calibri"/>
                <a:sym typeface="Calibri"/>
              </a:defRPr>
            </a:lvl7pPr>
            <a:lvl8pPr indent="-633603" lvl="7" marL="3657600" marR="0" rtl="0" algn="l">
              <a:lnSpc>
                <a:spcPct val="90000"/>
              </a:lnSpc>
              <a:spcBef>
                <a:spcPts val="1772"/>
              </a:spcBef>
              <a:spcAft>
                <a:spcPts val="0"/>
              </a:spcAft>
              <a:buClr>
                <a:schemeClr val="dk1"/>
              </a:buClr>
              <a:buSzPts val="6378"/>
              <a:buFont typeface="Arial"/>
              <a:buChar char="•"/>
              <a:defRPr b="0" i="0" sz="6378" u="none" cap="none" strike="noStrike">
                <a:solidFill>
                  <a:schemeClr val="dk1"/>
                </a:solidFill>
                <a:latin typeface="Calibri"/>
                <a:ea typeface="Calibri"/>
                <a:cs typeface="Calibri"/>
                <a:sym typeface="Calibri"/>
              </a:defRPr>
            </a:lvl8pPr>
            <a:lvl9pPr indent="-633603" lvl="8" marL="4114800" marR="0" rtl="0" algn="l">
              <a:lnSpc>
                <a:spcPct val="90000"/>
              </a:lnSpc>
              <a:spcBef>
                <a:spcPts val="1772"/>
              </a:spcBef>
              <a:spcAft>
                <a:spcPts val="0"/>
              </a:spcAft>
              <a:buClr>
                <a:schemeClr val="dk1"/>
              </a:buClr>
              <a:buSzPts val="6378"/>
              <a:buFont typeface="Arial"/>
              <a:buChar char="•"/>
              <a:defRPr b="0" i="0" sz="6378"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252"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10732264" y="40040601"/>
            <a:ext cx="10934760" cy="230003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252"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4252" u="none" cap="none" strike="noStrike">
                <a:solidFill>
                  <a:srgbClr val="888888"/>
                </a:solidFill>
                <a:latin typeface="Calibri"/>
                <a:ea typeface="Calibri"/>
                <a:cs typeface="Calibri"/>
                <a:sym typeface="Calibri"/>
              </a:defRPr>
            </a:lvl1pPr>
            <a:lvl2pPr indent="0" lvl="1" marL="0" marR="0" rtl="0" algn="r">
              <a:spcBef>
                <a:spcPts val="0"/>
              </a:spcBef>
              <a:buNone/>
              <a:defRPr b="0" i="0" sz="4252" u="none" cap="none" strike="noStrike">
                <a:solidFill>
                  <a:srgbClr val="888888"/>
                </a:solidFill>
                <a:latin typeface="Calibri"/>
                <a:ea typeface="Calibri"/>
                <a:cs typeface="Calibri"/>
                <a:sym typeface="Calibri"/>
              </a:defRPr>
            </a:lvl2pPr>
            <a:lvl3pPr indent="0" lvl="2" marL="0" marR="0" rtl="0" algn="r">
              <a:spcBef>
                <a:spcPts val="0"/>
              </a:spcBef>
              <a:buNone/>
              <a:defRPr b="0" i="0" sz="4252" u="none" cap="none" strike="noStrike">
                <a:solidFill>
                  <a:srgbClr val="888888"/>
                </a:solidFill>
                <a:latin typeface="Calibri"/>
                <a:ea typeface="Calibri"/>
                <a:cs typeface="Calibri"/>
                <a:sym typeface="Calibri"/>
              </a:defRPr>
            </a:lvl3pPr>
            <a:lvl4pPr indent="0" lvl="3" marL="0" marR="0" rtl="0" algn="r">
              <a:spcBef>
                <a:spcPts val="0"/>
              </a:spcBef>
              <a:buNone/>
              <a:defRPr b="0" i="0" sz="4252" u="none" cap="none" strike="noStrike">
                <a:solidFill>
                  <a:srgbClr val="888888"/>
                </a:solidFill>
                <a:latin typeface="Calibri"/>
                <a:ea typeface="Calibri"/>
                <a:cs typeface="Calibri"/>
                <a:sym typeface="Calibri"/>
              </a:defRPr>
            </a:lvl4pPr>
            <a:lvl5pPr indent="0" lvl="4" marL="0" marR="0" rtl="0" algn="r">
              <a:spcBef>
                <a:spcPts val="0"/>
              </a:spcBef>
              <a:buNone/>
              <a:defRPr b="0" i="0" sz="4252" u="none" cap="none" strike="noStrike">
                <a:solidFill>
                  <a:srgbClr val="888888"/>
                </a:solidFill>
                <a:latin typeface="Calibri"/>
                <a:ea typeface="Calibri"/>
                <a:cs typeface="Calibri"/>
                <a:sym typeface="Calibri"/>
              </a:defRPr>
            </a:lvl5pPr>
            <a:lvl6pPr indent="0" lvl="5" marL="0" marR="0" rtl="0" algn="r">
              <a:spcBef>
                <a:spcPts val="0"/>
              </a:spcBef>
              <a:buNone/>
              <a:defRPr b="0" i="0" sz="4252" u="none" cap="none" strike="noStrike">
                <a:solidFill>
                  <a:srgbClr val="888888"/>
                </a:solidFill>
                <a:latin typeface="Calibri"/>
                <a:ea typeface="Calibri"/>
                <a:cs typeface="Calibri"/>
                <a:sym typeface="Calibri"/>
              </a:defRPr>
            </a:lvl6pPr>
            <a:lvl7pPr indent="0" lvl="6" marL="0" marR="0" rtl="0" algn="r">
              <a:spcBef>
                <a:spcPts val="0"/>
              </a:spcBef>
              <a:buNone/>
              <a:defRPr b="0" i="0" sz="4252" u="none" cap="none" strike="noStrike">
                <a:solidFill>
                  <a:srgbClr val="888888"/>
                </a:solidFill>
                <a:latin typeface="Calibri"/>
                <a:ea typeface="Calibri"/>
                <a:cs typeface="Calibri"/>
                <a:sym typeface="Calibri"/>
              </a:defRPr>
            </a:lvl7pPr>
            <a:lvl8pPr indent="0" lvl="7" marL="0" marR="0" rtl="0" algn="r">
              <a:spcBef>
                <a:spcPts val="0"/>
              </a:spcBef>
              <a:buNone/>
              <a:defRPr b="0" i="0" sz="4252" u="none" cap="none" strike="noStrike">
                <a:solidFill>
                  <a:srgbClr val="888888"/>
                </a:solidFill>
                <a:latin typeface="Calibri"/>
                <a:ea typeface="Calibri"/>
                <a:cs typeface="Calibri"/>
                <a:sym typeface="Calibri"/>
              </a:defRPr>
            </a:lvl8pPr>
            <a:lvl9pPr indent="0" lvl="8" marL="0" marR="0" rtl="0" algn="r">
              <a:spcBef>
                <a:spcPts val="0"/>
              </a:spcBef>
              <a:buNone/>
              <a:defRPr b="0" i="0" sz="4252"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cxnSp>
        <p:nvCxnSpPr>
          <p:cNvPr id="84" name="Google Shape;84;p13"/>
          <p:cNvCxnSpPr/>
          <p:nvPr/>
        </p:nvCxnSpPr>
        <p:spPr>
          <a:xfrm>
            <a:off x="1266075" y="12929750"/>
            <a:ext cx="29867100" cy="0"/>
          </a:xfrm>
          <a:prstGeom prst="straightConnector1">
            <a:avLst/>
          </a:prstGeom>
          <a:noFill/>
          <a:ln cap="flat" cmpd="sng" w="9525">
            <a:solidFill>
              <a:schemeClr val="dk2"/>
            </a:solidFill>
            <a:prstDash val="solid"/>
            <a:round/>
            <a:headEnd len="med" w="med" type="none"/>
            <a:tailEnd len="med" w="med" type="none"/>
          </a:ln>
        </p:spPr>
      </p:cxnSp>
      <p:sp>
        <p:nvSpPr>
          <p:cNvPr id="85" name="Google Shape;85;p13"/>
          <p:cNvSpPr txBox="1"/>
          <p:nvPr/>
        </p:nvSpPr>
        <p:spPr>
          <a:xfrm>
            <a:off x="1266126" y="14205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4000" u="none" cap="none" strike="noStrike">
                <a:solidFill>
                  <a:schemeClr val="lt1"/>
                </a:solidFill>
                <a:latin typeface="Arial"/>
                <a:ea typeface="Arial"/>
                <a:cs typeface="Arial"/>
                <a:sym typeface="Arial"/>
              </a:rPr>
              <a:t>INTRODUÇÃO</a:t>
            </a:r>
            <a:endParaRPr b="1" i="0" sz="4000" u="none" cap="none" strike="noStrike">
              <a:solidFill>
                <a:schemeClr val="lt1"/>
              </a:solidFill>
              <a:latin typeface="Arial"/>
              <a:ea typeface="Arial"/>
              <a:cs typeface="Arial"/>
              <a:sym typeface="Arial"/>
            </a:endParaRPr>
          </a:p>
        </p:txBody>
      </p:sp>
      <p:sp>
        <p:nvSpPr>
          <p:cNvPr id="86" name="Google Shape;86;p13"/>
          <p:cNvSpPr txBox="1"/>
          <p:nvPr/>
        </p:nvSpPr>
        <p:spPr>
          <a:xfrm>
            <a:off x="1266101" y="15837354"/>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Insira aqui o texto da sua introdução.</a:t>
            </a:r>
            <a:endParaRPr sz="3000"/>
          </a:p>
        </p:txBody>
      </p:sp>
      <p:sp>
        <p:nvSpPr>
          <p:cNvPr id="87" name="Google Shape;87;p13"/>
          <p:cNvSpPr txBox="1"/>
          <p:nvPr/>
        </p:nvSpPr>
        <p:spPr>
          <a:xfrm>
            <a:off x="1266126" y="23208849"/>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OBJETIVO</a:t>
            </a:r>
            <a:endParaRPr b="1" i="0" sz="4000" u="none" cap="none" strike="noStrike">
              <a:solidFill>
                <a:schemeClr val="lt1"/>
              </a:solidFill>
              <a:latin typeface="Arial"/>
              <a:ea typeface="Arial"/>
              <a:cs typeface="Arial"/>
              <a:sym typeface="Arial"/>
            </a:endParaRPr>
          </a:p>
        </p:txBody>
      </p:sp>
      <p:sp>
        <p:nvSpPr>
          <p:cNvPr id="88" name="Google Shape;88;p13"/>
          <p:cNvSpPr txBox="1"/>
          <p:nvPr/>
        </p:nvSpPr>
        <p:spPr>
          <a:xfrm>
            <a:off x="1266100" y="24840328"/>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Insira aqui o texto do seu objetivo.</a:t>
            </a:r>
            <a:endParaRPr sz="3000"/>
          </a:p>
        </p:txBody>
      </p:sp>
      <p:sp>
        <p:nvSpPr>
          <p:cNvPr id="89" name="Google Shape;89;p13"/>
          <p:cNvSpPr txBox="1"/>
          <p:nvPr/>
        </p:nvSpPr>
        <p:spPr>
          <a:xfrm>
            <a:off x="1266126" y="32211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MATERIAL E MÉTODO</a:t>
            </a:r>
            <a:endParaRPr b="1" i="0" sz="4000" u="none" cap="none" strike="noStrike">
              <a:solidFill>
                <a:schemeClr val="lt1"/>
              </a:solidFill>
              <a:latin typeface="Arial"/>
              <a:ea typeface="Arial"/>
              <a:cs typeface="Arial"/>
              <a:sym typeface="Arial"/>
            </a:endParaRPr>
          </a:p>
        </p:txBody>
      </p:sp>
      <p:sp>
        <p:nvSpPr>
          <p:cNvPr id="90" name="Google Shape;90;p13"/>
          <p:cNvSpPr txBox="1"/>
          <p:nvPr/>
        </p:nvSpPr>
        <p:spPr>
          <a:xfrm>
            <a:off x="1266100" y="33843341"/>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insira aqui o texto do seu material e método.</a:t>
            </a:r>
            <a:endParaRPr sz="3000"/>
          </a:p>
        </p:txBody>
      </p:sp>
      <p:sp>
        <p:nvSpPr>
          <p:cNvPr id="91" name="Google Shape;91;p13"/>
          <p:cNvSpPr txBox="1"/>
          <p:nvPr/>
        </p:nvSpPr>
        <p:spPr>
          <a:xfrm>
            <a:off x="16965671" y="14205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RESULTADOS</a:t>
            </a:r>
            <a:endParaRPr b="1" i="0" sz="4000" u="none" cap="none" strike="noStrike">
              <a:solidFill>
                <a:schemeClr val="lt1"/>
              </a:solidFill>
              <a:latin typeface="Arial"/>
              <a:ea typeface="Arial"/>
              <a:cs typeface="Arial"/>
              <a:sym typeface="Arial"/>
            </a:endParaRPr>
          </a:p>
        </p:txBody>
      </p:sp>
      <p:sp>
        <p:nvSpPr>
          <p:cNvPr id="92" name="Google Shape;92;p13"/>
          <p:cNvSpPr txBox="1"/>
          <p:nvPr/>
        </p:nvSpPr>
        <p:spPr>
          <a:xfrm>
            <a:off x="16965650" y="15837350"/>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insira aqui o texto com seus resultados.</a:t>
            </a:r>
            <a:endParaRPr sz="3000">
              <a:solidFill>
                <a:schemeClr val="dk1"/>
              </a:solidFill>
              <a:highlight>
                <a:srgbClr val="FFFFFF"/>
              </a:highlight>
            </a:endParaRPr>
          </a:p>
          <a:p>
            <a:pPr indent="0" lvl="0" marL="0" marR="0" rtl="0" algn="just">
              <a:spcBef>
                <a:spcPts val="0"/>
              </a:spcBef>
              <a:spcAft>
                <a:spcPts val="0"/>
              </a:spcAft>
              <a:buNone/>
            </a:pPr>
            <a:r>
              <a:t/>
            </a:r>
            <a:endParaRPr sz="3000">
              <a:solidFill>
                <a:schemeClr val="dk1"/>
              </a:solidFill>
              <a:highlight>
                <a:srgbClr val="FFFFFF"/>
              </a:highlight>
            </a:endParaRPr>
          </a:p>
          <a:p>
            <a:pPr indent="0" lvl="0" marL="0" marR="0" rtl="0" algn="just">
              <a:spcBef>
                <a:spcPts val="0"/>
              </a:spcBef>
              <a:spcAft>
                <a:spcPts val="0"/>
              </a:spcAft>
              <a:buNone/>
            </a:pPr>
            <a:r>
              <a:rPr lang="pt-BR" sz="3000">
                <a:solidFill>
                  <a:schemeClr val="dk1"/>
                </a:solidFill>
                <a:highlight>
                  <a:srgbClr val="FFFFFF"/>
                </a:highlight>
              </a:rPr>
              <a:t>Não serão aceitas figuras.</a:t>
            </a:r>
            <a:endParaRPr sz="3000">
              <a:solidFill>
                <a:schemeClr val="dk1"/>
              </a:solidFill>
              <a:highlight>
                <a:srgbClr val="FFFFFF"/>
              </a:highlight>
            </a:endParaRPr>
          </a:p>
        </p:txBody>
      </p:sp>
      <p:sp>
        <p:nvSpPr>
          <p:cNvPr id="93" name="Google Shape;93;p13"/>
          <p:cNvSpPr txBox="1"/>
          <p:nvPr/>
        </p:nvSpPr>
        <p:spPr>
          <a:xfrm>
            <a:off x="16965671" y="23208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CONCLUSÃO</a:t>
            </a:r>
            <a:endParaRPr b="1" i="0" sz="4000" u="none" cap="none" strike="noStrike">
              <a:solidFill>
                <a:schemeClr val="lt1"/>
              </a:solidFill>
              <a:latin typeface="Arial"/>
              <a:ea typeface="Arial"/>
              <a:cs typeface="Arial"/>
              <a:sym typeface="Arial"/>
            </a:endParaRPr>
          </a:p>
        </p:txBody>
      </p:sp>
      <p:sp>
        <p:nvSpPr>
          <p:cNvPr id="94" name="Google Shape;94;p13"/>
          <p:cNvSpPr txBox="1"/>
          <p:nvPr/>
        </p:nvSpPr>
        <p:spPr>
          <a:xfrm>
            <a:off x="16965650" y="24840315"/>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Insira aqui o texto da sua conclusão.</a:t>
            </a:r>
            <a:endParaRPr sz="3000"/>
          </a:p>
        </p:txBody>
      </p:sp>
      <p:sp>
        <p:nvSpPr>
          <p:cNvPr id="95" name="Google Shape;95;p13"/>
          <p:cNvSpPr txBox="1"/>
          <p:nvPr/>
        </p:nvSpPr>
        <p:spPr>
          <a:xfrm>
            <a:off x="16965671" y="32211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REFERÊNCIAS</a:t>
            </a:r>
            <a:endParaRPr b="1" i="0" sz="4000" u="none" cap="none" strike="noStrike">
              <a:solidFill>
                <a:schemeClr val="lt1"/>
              </a:solidFill>
              <a:latin typeface="Arial"/>
              <a:ea typeface="Arial"/>
              <a:cs typeface="Arial"/>
              <a:sym typeface="Arial"/>
            </a:endParaRPr>
          </a:p>
        </p:txBody>
      </p:sp>
      <p:sp>
        <p:nvSpPr>
          <p:cNvPr id="96" name="Google Shape;96;p13"/>
          <p:cNvSpPr txBox="1"/>
          <p:nvPr/>
        </p:nvSpPr>
        <p:spPr>
          <a:xfrm>
            <a:off x="16965650" y="33843336"/>
            <a:ext cx="14167500" cy="56337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Clr>
                <a:schemeClr val="dk1"/>
              </a:buClr>
              <a:buSzPts val="1100"/>
              <a:buFont typeface="Arial"/>
              <a:buNone/>
            </a:pPr>
            <a:r>
              <a:rPr lang="pt-BR" sz="2000">
                <a:solidFill>
                  <a:schemeClr val="dk1"/>
                </a:solidFill>
                <a:highlight>
                  <a:srgbClr val="FFFFFF"/>
                </a:highlight>
              </a:rPr>
              <a:t>Insira aqui as referências do seu estudo. </a:t>
            </a:r>
            <a:endParaRPr sz="2000">
              <a:solidFill>
                <a:schemeClr val="dk1"/>
              </a:solidFill>
              <a:highlight>
                <a:srgbClr val="FFFFFF"/>
              </a:highlight>
            </a:endParaRPr>
          </a:p>
          <a:p>
            <a:pPr indent="0" lvl="0" marL="0" rtl="0" algn="just">
              <a:spcBef>
                <a:spcPts val="0"/>
              </a:spcBef>
              <a:spcAft>
                <a:spcPts val="0"/>
              </a:spcAft>
              <a:buSzPts val="1100"/>
              <a:buNone/>
            </a:pPr>
            <a:r>
              <a:t/>
            </a:r>
            <a:endParaRPr sz="2000">
              <a:solidFill>
                <a:schemeClr val="dk1"/>
              </a:solidFill>
              <a:highlight>
                <a:srgbClr val="FFFFFF"/>
              </a:highlight>
            </a:endParaRPr>
          </a:p>
          <a:p>
            <a:pPr indent="0" lvl="0" marL="0" rtl="0" algn="just">
              <a:spcBef>
                <a:spcPts val="0"/>
              </a:spcBef>
              <a:spcAft>
                <a:spcPts val="0"/>
              </a:spcAft>
              <a:buSzPts val="1100"/>
              <a:buNone/>
            </a:pPr>
            <a:r>
              <a:rPr lang="pt-BR" sz="2000">
                <a:solidFill>
                  <a:schemeClr val="dk1"/>
                </a:solidFill>
                <a:highlight>
                  <a:srgbClr val="FFFFFF"/>
                </a:highlight>
              </a:rPr>
              <a:t>Você pode usar fotos (</a:t>
            </a:r>
            <a:r>
              <a:rPr b="1" lang="pt-BR" sz="2000">
                <a:solidFill>
                  <a:schemeClr val="dk1"/>
                </a:solidFill>
                <a:highlight>
                  <a:srgbClr val="FFFFFF"/>
                </a:highlight>
              </a:rPr>
              <a:t>não esqueça</a:t>
            </a:r>
            <a:r>
              <a:rPr lang="pt-BR" sz="2000">
                <a:solidFill>
                  <a:schemeClr val="dk1"/>
                </a:solidFill>
                <a:highlight>
                  <a:srgbClr val="FFFFFF"/>
                </a:highlight>
              </a:rPr>
              <a:t> de referenciá-las). </a:t>
            </a:r>
            <a:endParaRPr sz="2000">
              <a:solidFill>
                <a:schemeClr val="dk1"/>
              </a:solidFill>
              <a:highlight>
                <a:srgbClr val="FFFFFF"/>
              </a:highlight>
            </a:endParaRPr>
          </a:p>
        </p:txBody>
      </p:sp>
      <p:sp>
        <p:nvSpPr>
          <p:cNvPr id="97" name="Google Shape;97;p13"/>
          <p:cNvSpPr txBox="1"/>
          <p:nvPr/>
        </p:nvSpPr>
        <p:spPr>
          <a:xfrm>
            <a:off x="1035825" y="6317888"/>
            <a:ext cx="30327600" cy="1939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1100"/>
              <a:buNone/>
            </a:pPr>
            <a:r>
              <a:rPr b="1" lang="pt-BR" sz="6000">
                <a:solidFill>
                  <a:srgbClr val="0362A9"/>
                </a:solidFill>
              </a:rPr>
              <a:t>AQUI VAI O TÍTULO</a:t>
            </a:r>
            <a:endParaRPr b="1" sz="6000">
              <a:solidFill>
                <a:srgbClr val="0362A9"/>
              </a:solidFill>
            </a:endParaRPr>
          </a:p>
          <a:p>
            <a:pPr indent="0" lvl="0" marL="0" rtl="0" algn="ctr">
              <a:spcBef>
                <a:spcPts val="0"/>
              </a:spcBef>
              <a:spcAft>
                <a:spcPts val="0"/>
              </a:spcAft>
              <a:buSzPts val="1100"/>
              <a:buNone/>
            </a:pPr>
            <a:r>
              <a:rPr b="1" lang="pt-BR" sz="6000">
                <a:solidFill>
                  <a:srgbClr val="0362A9"/>
                </a:solidFill>
              </a:rPr>
              <a:t>(PREFERENCIALMENTE EM ATÉ DUAS LINHAS, EM CAIXA ALTA)</a:t>
            </a:r>
            <a:endParaRPr b="1" sz="6000">
              <a:solidFill>
                <a:srgbClr val="0362A9"/>
              </a:solidFill>
            </a:endParaRPr>
          </a:p>
        </p:txBody>
      </p:sp>
      <p:sp>
        <p:nvSpPr>
          <p:cNvPr id="98" name="Google Shape;98;p13"/>
          <p:cNvSpPr txBox="1"/>
          <p:nvPr/>
        </p:nvSpPr>
        <p:spPr>
          <a:xfrm>
            <a:off x="1035825" y="8790738"/>
            <a:ext cx="30327600" cy="2862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4500" u="none" cap="none" strike="noStrike">
                <a:solidFill>
                  <a:schemeClr val="dk1"/>
                </a:solidFill>
                <a:latin typeface="Arial"/>
                <a:ea typeface="Arial"/>
                <a:cs typeface="Arial"/>
                <a:sym typeface="Arial"/>
              </a:rPr>
              <a:t>Autores: </a:t>
            </a:r>
            <a:r>
              <a:rPr b="0" i="0" lang="pt-BR" sz="4500" u="sng" cap="none" strike="noStrike">
                <a:solidFill>
                  <a:schemeClr val="dk1"/>
                </a:solidFill>
                <a:latin typeface="Arial"/>
                <a:ea typeface="Arial"/>
                <a:cs typeface="Arial"/>
                <a:sym typeface="Arial"/>
              </a:rPr>
              <a:t>Relator do trabalho sublinhado¹</a:t>
            </a:r>
            <a:r>
              <a:rPr b="0" i="0" lang="pt-BR" sz="4500" u="none" cap="none" strike="noStrike">
                <a:solidFill>
                  <a:schemeClr val="dk1"/>
                </a:solidFill>
                <a:latin typeface="Arial"/>
                <a:ea typeface="Arial"/>
                <a:cs typeface="Arial"/>
                <a:sym typeface="Arial"/>
              </a:rPr>
              <a:t>, co-autores²</a:t>
            </a:r>
            <a:endParaRPr/>
          </a:p>
          <a:p>
            <a:pPr indent="0" lvl="0" marL="0" marR="0" rtl="0" algn="ctr">
              <a:spcBef>
                <a:spcPts val="0"/>
              </a:spcBef>
              <a:spcAft>
                <a:spcPts val="0"/>
              </a:spcAft>
              <a:buNone/>
            </a:pPr>
            <a:r>
              <a:rPr b="0" i="0" lang="pt-BR" sz="4500" u="none" cap="none" strike="noStrike">
                <a:solidFill>
                  <a:schemeClr val="dk1"/>
                </a:solidFill>
                <a:latin typeface="Arial"/>
                <a:ea typeface="Arial"/>
                <a:cs typeface="Arial"/>
                <a:sym typeface="Arial"/>
              </a:rPr>
              <a:t>1-2 Nome da Instituição de Ensino Superior </a:t>
            </a:r>
            <a:endParaRPr/>
          </a:p>
          <a:p>
            <a:pPr indent="0" lvl="0" marL="0" marR="0" rtl="0" algn="ctr">
              <a:spcBef>
                <a:spcPts val="0"/>
              </a:spcBef>
              <a:spcAft>
                <a:spcPts val="0"/>
              </a:spcAft>
              <a:buNone/>
            </a:pPr>
            <a:r>
              <a:rPr b="0" i="1" lang="pt-BR" sz="4500" u="none" cap="none" strike="noStrike">
                <a:solidFill>
                  <a:schemeClr val="dk1"/>
                </a:solidFill>
                <a:latin typeface="Arial"/>
                <a:ea typeface="Arial"/>
                <a:cs typeface="Arial"/>
                <a:sym typeface="Arial"/>
              </a:rPr>
              <a:t>E-mail para contato em itálico</a:t>
            </a:r>
            <a:endParaRPr/>
          </a:p>
          <a:p>
            <a:pPr indent="0" lvl="0" marL="0" marR="0" rtl="0" algn="ctr">
              <a:spcBef>
                <a:spcPts val="0"/>
              </a:spcBef>
              <a:spcAft>
                <a:spcPts val="0"/>
              </a:spcAft>
              <a:buNone/>
            </a:pPr>
            <a:r>
              <a:rPr b="1" i="0" lang="pt-BR" sz="4500" u="none" cap="none" strike="noStrike">
                <a:solidFill>
                  <a:schemeClr val="dk1"/>
                </a:solidFill>
                <a:latin typeface="Arial"/>
                <a:ea typeface="Arial"/>
                <a:cs typeface="Arial"/>
                <a:sym typeface="Arial"/>
              </a:rPr>
              <a:t>Eixo temático: </a:t>
            </a:r>
            <a:r>
              <a:rPr b="0" i="0" lang="pt-BR" sz="4500" u="none" cap="none" strike="noStrike">
                <a:solidFill>
                  <a:schemeClr val="dk1"/>
                </a:solidFill>
                <a:latin typeface="Arial"/>
                <a:ea typeface="Arial"/>
                <a:cs typeface="Arial"/>
                <a:sym typeface="Arial"/>
              </a:rPr>
              <a:t>declarar o eixo selecionado para apresentação </a:t>
            </a:r>
            <a:endParaRPr/>
          </a:p>
        </p:txBody>
      </p:sp>
      <p:cxnSp>
        <p:nvCxnSpPr>
          <p:cNvPr id="99" name="Google Shape;99;p13"/>
          <p:cNvCxnSpPr/>
          <p:nvPr/>
        </p:nvCxnSpPr>
        <p:spPr>
          <a:xfrm>
            <a:off x="1266075" y="12929750"/>
            <a:ext cx="298671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14"/>
          <p:cNvSpPr txBox="1"/>
          <p:nvPr/>
        </p:nvSpPr>
        <p:spPr>
          <a:xfrm>
            <a:off x="1035825" y="6317888"/>
            <a:ext cx="30327600" cy="1939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1100"/>
              <a:buNone/>
            </a:pPr>
            <a:r>
              <a:rPr b="1" lang="pt-BR" sz="6000">
                <a:solidFill>
                  <a:srgbClr val="0362A9"/>
                </a:solidFill>
              </a:rPr>
              <a:t>AQUI VAI O TÍTULO</a:t>
            </a:r>
            <a:endParaRPr b="1" sz="6000">
              <a:solidFill>
                <a:srgbClr val="0362A9"/>
              </a:solidFill>
            </a:endParaRPr>
          </a:p>
          <a:p>
            <a:pPr indent="0" lvl="0" marL="0" rtl="0" algn="ctr">
              <a:spcBef>
                <a:spcPts val="0"/>
              </a:spcBef>
              <a:spcAft>
                <a:spcPts val="0"/>
              </a:spcAft>
              <a:buSzPts val="1100"/>
              <a:buNone/>
            </a:pPr>
            <a:r>
              <a:rPr b="1" lang="pt-BR" sz="6000">
                <a:solidFill>
                  <a:srgbClr val="0362A9"/>
                </a:solidFill>
              </a:rPr>
              <a:t>(PREFERENCIALMENTE EM ATÉ DUAS LINHAS, EM CAIXA ALTA)</a:t>
            </a:r>
            <a:endParaRPr b="1" sz="6000">
              <a:solidFill>
                <a:srgbClr val="0362A9"/>
              </a:solidFill>
            </a:endParaRPr>
          </a:p>
        </p:txBody>
      </p:sp>
      <p:sp>
        <p:nvSpPr>
          <p:cNvPr id="105" name="Google Shape;105;p14"/>
          <p:cNvSpPr txBox="1"/>
          <p:nvPr/>
        </p:nvSpPr>
        <p:spPr>
          <a:xfrm>
            <a:off x="1035825" y="8790738"/>
            <a:ext cx="30327600" cy="2862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4500" u="none" cap="none" strike="noStrike">
                <a:solidFill>
                  <a:schemeClr val="dk1"/>
                </a:solidFill>
                <a:latin typeface="Arial"/>
                <a:ea typeface="Arial"/>
                <a:cs typeface="Arial"/>
                <a:sym typeface="Arial"/>
              </a:rPr>
              <a:t>Autores: </a:t>
            </a:r>
            <a:r>
              <a:rPr b="0" i="0" lang="pt-BR" sz="4500" u="sng" cap="none" strike="noStrike">
                <a:solidFill>
                  <a:schemeClr val="dk1"/>
                </a:solidFill>
                <a:latin typeface="Arial"/>
                <a:ea typeface="Arial"/>
                <a:cs typeface="Arial"/>
                <a:sym typeface="Arial"/>
              </a:rPr>
              <a:t>Relator do trabalho sublinhado¹</a:t>
            </a:r>
            <a:r>
              <a:rPr b="0" i="0" lang="pt-BR" sz="4500" u="none" cap="none" strike="noStrike">
                <a:solidFill>
                  <a:schemeClr val="dk1"/>
                </a:solidFill>
                <a:latin typeface="Arial"/>
                <a:ea typeface="Arial"/>
                <a:cs typeface="Arial"/>
                <a:sym typeface="Arial"/>
              </a:rPr>
              <a:t>, co-autores²</a:t>
            </a:r>
            <a:endParaRPr/>
          </a:p>
          <a:p>
            <a:pPr indent="0" lvl="0" marL="0" marR="0" rtl="0" algn="ctr">
              <a:spcBef>
                <a:spcPts val="0"/>
              </a:spcBef>
              <a:spcAft>
                <a:spcPts val="0"/>
              </a:spcAft>
              <a:buNone/>
            </a:pPr>
            <a:r>
              <a:rPr b="0" i="0" lang="pt-BR" sz="4500" u="none" cap="none" strike="noStrike">
                <a:solidFill>
                  <a:schemeClr val="dk1"/>
                </a:solidFill>
                <a:latin typeface="Arial"/>
                <a:ea typeface="Arial"/>
                <a:cs typeface="Arial"/>
                <a:sym typeface="Arial"/>
              </a:rPr>
              <a:t>1-2 Nome da Instituição de Ensino Superior </a:t>
            </a:r>
            <a:endParaRPr/>
          </a:p>
          <a:p>
            <a:pPr indent="0" lvl="0" marL="0" marR="0" rtl="0" algn="ctr">
              <a:spcBef>
                <a:spcPts val="0"/>
              </a:spcBef>
              <a:spcAft>
                <a:spcPts val="0"/>
              </a:spcAft>
              <a:buNone/>
            </a:pPr>
            <a:r>
              <a:rPr b="0" i="1" lang="pt-BR" sz="4500" u="none" cap="none" strike="noStrike">
                <a:solidFill>
                  <a:schemeClr val="dk1"/>
                </a:solidFill>
                <a:latin typeface="Arial"/>
                <a:ea typeface="Arial"/>
                <a:cs typeface="Arial"/>
                <a:sym typeface="Arial"/>
              </a:rPr>
              <a:t>E-mail para contato em itálico</a:t>
            </a:r>
            <a:endParaRPr/>
          </a:p>
          <a:p>
            <a:pPr indent="0" lvl="0" marL="0" marR="0" rtl="0" algn="ctr">
              <a:spcBef>
                <a:spcPts val="0"/>
              </a:spcBef>
              <a:spcAft>
                <a:spcPts val="0"/>
              </a:spcAft>
              <a:buNone/>
            </a:pPr>
            <a:r>
              <a:rPr b="1" i="0" lang="pt-BR" sz="4500" u="none" cap="none" strike="noStrike">
                <a:solidFill>
                  <a:schemeClr val="dk1"/>
                </a:solidFill>
                <a:latin typeface="Arial"/>
                <a:ea typeface="Arial"/>
                <a:cs typeface="Arial"/>
                <a:sym typeface="Arial"/>
              </a:rPr>
              <a:t>Eixo temático: </a:t>
            </a:r>
            <a:r>
              <a:rPr b="0" i="0" lang="pt-BR" sz="4500" u="none" cap="none" strike="noStrike">
                <a:solidFill>
                  <a:schemeClr val="dk1"/>
                </a:solidFill>
                <a:latin typeface="Arial"/>
                <a:ea typeface="Arial"/>
                <a:cs typeface="Arial"/>
                <a:sym typeface="Arial"/>
              </a:rPr>
              <a:t>declarar o eixo selecionado para apresentação </a:t>
            </a:r>
            <a:endParaRPr/>
          </a:p>
        </p:txBody>
      </p:sp>
      <p:cxnSp>
        <p:nvCxnSpPr>
          <p:cNvPr id="106" name="Google Shape;106;p14"/>
          <p:cNvCxnSpPr/>
          <p:nvPr/>
        </p:nvCxnSpPr>
        <p:spPr>
          <a:xfrm>
            <a:off x="1266075" y="12929750"/>
            <a:ext cx="29867100" cy="0"/>
          </a:xfrm>
          <a:prstGeom prst="straightConnector1">
            <a:avLst/>
          </a:prstGeom>
          <a:noFill/>
          <a:ln cap="flat" cmpd="sng" w="9525">
            <a:solidFill>
              <a:schemeClr val="dk2"/>
            </a:solidFill>
            <a:prstDash val="solid"/>
            <a:round/>
            <a:headEnd len="med" w="med" type="none"/>
            <a:tailEnd len="med" w="med" type="none"/>
          </a:ln>
        </p:spPr>
      </p:cxnSp>
      <p:sp>
        <p:nvSpPr>
          <p:cNvPr id="107" name="Google Shape;107;p14"/>
          <p:cNvSpPr txBox="1"/>
          <p:nvPr/>
        </p:nvSpPr>
        <p:spPr>
          <a:xfrm>
            <a:off x="1266126" y="14205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4000" u="none" cap="none" strike="noStrike">
                <a:solidFill>
                  <a:schemeClr val="lt1"/>
                </a:solidFill>
                <a:latin typeface="Arial"/>
                <a:ea typeface="Arial"/>
                <a:cs typeface="Arial"/>
                <a:sym typeface="Arial"/>
              </a:rPr>
              <a:t>INTRODUÇÃO</a:t>
            </a:r>
            <a:endParaRPr b="1" i="0" sz="4000" u="none" cap="none" strike="noStrike">
              <a:solidFill>
                <a:schemeClr val="lt1"/>
              </a:solidFill>
              <a:latin typeface="Arial"/>
              <a:ea typeface="Arial"/>
              <a:cs typeface="Arial"/>
              <a:sym typeface="Arial"/>
            </a:endParaRPr>
          </a:p>
        </p:txBody>
      </p:sp>
      <p:sp>
        <p:nvSpPr>
          <p:cNvPr id="108" name="Google Shape;108;p14"/>
          <p:cNvSpPr txBox="1"/>
          <p:nvPr/>
        </p:nvSpPr>
        <p:spPr>
          <a:xfrm>
            <a:off x="1266101" y="15837354"/>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Sed ut perspiciatis unde omnis iste natus error sit voluptatem accusantium doloremque laudantium, totam rem aperiam, eaque ipsa quae ab illo inventore veritatis et quasi architecto beatae vitae dicta sunt explicabo.</a:t>
            </a:r>
            <a:endParaRPr sz="3000">
              <a:solidFill>
                <a:schemeClr val="dk1"/>
              </a:solidFill>
              <a:highlight>
                <a:srgbClr val="FFFFFF"/>
              </a:highlight>
            </a:endParaRPr>
          </a:p>
          <a:p>
            <a:pPr indent="0" lvl="0" marL="0" marR="0" rtl="0" algn="just">
              <a:spcBef>
                <a:spcPts val="0"/>
              </a:spcBef>
              <a:spcAft>
                <a:spcPts val="0"/>
              </a:spcAft>
              <a:buNone/>
            </a:pPr>
            <a:r>
              <a:t/>
            </a:r>
            <a:endParaRPr sz="3000">
              <a:solidFill>
                <a:schemeClr val="dk1"/>
              </a:solidFill>
              <a:highlight>
                <a:srgbClr val="FFFFFF"/>
              </a:highlight>
            </a:endParaRPr>
          </a:p>
          <a:p>
            <a:pPr indent="0" lvl="0" marL="0" marR="0" rtl="0" algn="just">
              <a:spcBef>
                <a:spcPts val="0"/>
              </a:spcBef>
              <a:spcAft>
                <a:spcPts val="0"/>
              </a:spcAft>
              <a:buNone/>
            </a:pPr>
            <a:r>
              <a:rPr lang="pt-BR" sz="3000">
                <a:solidFill>
                  <a:schemeClr val="dk1"/>
                </a:solidFill>
                <a:highlight>
                  <a:srgbClr val="FFFFFF"/>
                </a:highlight>
              </a:rPr>
              <a:t>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et dolore magnam aliquam quaerat voluptatem.</a:t>
            </a:r>
            <a:endParaRPr sz="3000">
              <a:solidFill>
                <a:schemeClr val="dk1"/>
              </a:solidFill>
              <a:highlight>
                <a:srgbClr val="FFFFFF"/>
              </a:highlight>
            </a:endParaRPr>
          </a:p>
          <a:p>
            <a:pPr indent="0" lvl="0" marL="0" marR="0" rtl="0" algn="just">
              <a:spcBef>
                <a:spcPts val="0"/>
              </a:spcBef>
              <a:spcAft>
                <a:spcPts val="0"/>
              </a:spcAft>
              <a:buNone/>
            </a:pPr>
            <a:r>
              <a:t/>
            </a:r>
            <a:endParaRPr sz="3000">
              <a:solidFill>
                <a:schemeClr val="dk1"/>
              </a:solidFill>
              <a:highlight>
                <a:srgbClr val="FFFFFF"/>
              </a:highlight>
            </a:endParaRPr>
          </a:p>
          <a:p>
            <a:pPr indent="0" lvl="0" marL="0" marR="0" rtl="0" algn="just">
              <a:spcBef>
                <a:spcPts val="0"/>
              </a:spcBef>
              <a:spcAft>
                <a:spcPts val="0"/>
              </a:spcAft>
              <a:buNone/>
            </a:pPr>
            <a:r>
              <a:rPr lang="pt-BR" sz="3000">
                <a:solidFill>
                  <a:schemeClr val="dk1"/>
                </a:solidFill>
                <a:highlight>
                  <a:srgbClr val="FFFFFF"/>
                </a:highlight>
              </a:rPr>
              <a:t>Ut enim ad minima veniam, quis nostrum exercitationem ullam corporis suscipit laboriosam, nisi ut aliquid ex ea commodi consequatur?</a:t>
            </a:r>
            <a:endParaRPr sz="3000"/>
          </a:p>
        </p:txBody>
      </p:sp>
      <p:sp>
        <p:nvSpPr>
          <p:cNvPr id="109" name="Google Shape;109;p14"/>
          <p:cNvSpPr txBox="1"/>
          <p:nvPr/>
        </p:nvSpPr>
        <p:spPr>
          <a:xfrm>
            <a:off x="1266126" y="23208849"/>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OBJETIVO</a:t>
            </a:r>
            <a:endParaRPr b="1" i="0" sz="4000" u="none" cap="none" strike="noStrike">
              <a:solidFill>
                <a:schemeClr val="lt1"/>
              </a:solidFill>
              <a:latin typeface="Arial"/>
              <a:ea typeface="Arial"/>
              <a:cs typeface="Arial"/>
              <a:sym typeface="Arial"/>
            </a:endParaRPr>
          </a:p>
        </p:txBody>
      </p:sp>
      <p:sp>
        <p:nvSpPr>
          <p:cNvPr id="110" name="Google Shape;110;p14"/>
          <p:cNvSpPr txBox="1"/>
          <p:nvPr/>
        </p:nvSpPr>
        <p:spPr>
          <a:xfrm>
            <a:off x="1266100" y="24840349"/>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Sed ut perspiciatis unde omnis iste natus error sit voluptatem accusantium doloremque laudantium;</a:t>
            </a:r>
            <a:endParaRPr sz="3000">
              <a:solidFill>
                <a:schemeClr val="dk1"/>
              </a:solidFill>
              <a:highlight>
                <a:srgbClr val="FFFFFF"/>
              </a:highlight>
            </a:endParaRPr>
          </a:p>
          <a:p>
            <a:pPr indent="0" lvl="0" marL="0" marR="0" rtl="0" algn="just">
              <a:spcBef>
                <a:spcPts val="0"/>
              </a:spcBef>
              <a:spcAft>
                <a:spcPts val="0"/>
              </a:spcAft>
              <a:buNone/>
            </a:pPr>
            <a:r>
              <a:t/>
            </a:r>
            <a:endParaRPr sz="3000">
              <a:solidFill>
                <a:schemeClr val="dk1"/>
              </a:solidFill>
              <a:highlight>
                <a:srgbClr val="FFFFFF"/>
              </a:highlight>
            </a:endParaRPr>
          </a:p>
          <a:p>
            <a:pPr indent="0" lvl="0" marL="0" marR="0" rtl="0" algn="just">
              <a:spcBef>
                <a:spcPts val="0"/>
              </a:spcBef>
              <a:spcAft>
                <a:spcPts val="0"/>
              </a:spcAft>
              <a:buNone/>
            </a:pPr>
            <a:r>
              <a:rPr lang="pt-BR" sz="3000">
                <a:solidFill>
                  <a:schemeClr val="dk1"/>
                </a:solidFill>
                <a:highlight>
                  <a:srgbClr val="FFFFFF"/>
                </a:highlight>
              </a:rPr>
              <a:t>Nemo enim ipsam voluptatem quia voluptas sit aspernatur aut odit aut fugit, sed quia consequuntur magni dolores eos qui ratione voluptatem sequi nesciunt;</a:t>
            </a:r>
            <a:endParaRPr sz="3000">
              <a:solidFill>
                <a:schemeClr val="dk1"/>
              </a:solidFill>
              <a:highlight>
                <a:srgbClr val="FFFFFF"/>
              </a:highlight>
            </a:endParaRPr>
          </a:p>
          <a:p>
            <a:pPr indent="0" lvl="0" marL="0" marR="0" rtl="0" algn="just">
              <a:spcBef>
                <a:spcPts val="0"/>
              </a:spcBef>
              <a:spcAft>
                <a:spcPts val="0"/>
              </a:spcAft>
              <a:buNone/>
            </a:pPr>
            <a:r>
              <a:t/>
            </a:r>
            <a:endParaRPr sz="3000">
              <a:solidFill>
                <a:schemeClr val="dk1"/>
              </a:solidFill>
              <a:highlight>
                <a:srgbClr val="FFFFFF"/>
              </a:highlight>
            </a:endParaRPr>
          </a:p>
          <a:p>
            <a:pPr indent="0" lvl="0" marL="0" marR="0" rtl="0" algn="just">
              <a:spcBef>
                <a:spcPts val="0"/>
              </a:spcBef>
              <a:spcAft>
                <a:spcPts val="0"/>
              </a:spcAft>
              <a:buNone/>
            </a:pPr>
            <a:r>
              <a:rPr lang="pt-BR" sz="3000">
                <a:solidFill>
                  <a:schemeClr val="dk1"/>
                </a:solidFill>
                <a:highlight>
                  <a:srgbClr val="FFFFFF"/>
                </a:highlight>
              </a:rPr>
              <a:t>Neque porro quisquam est, qui dolorem ipsum quia dolor sit amet, consectetur, adipisci velit, sed quia non numquam eius modi tempora incidunt ut labore et dolore magnam aliquam quaerat voluptatem.</a:t>
            </a:r>
            <a:endParaRPr sz="3000"/>
          </a:p>
        </p:txBody>
      </p:sp>
      <p:sp>
        <p:nvSpPr>
          <p:cNvPr id="111" name="Google Shape;111;p14"/>
          <p:cNvSpPr txBox="1"/>
          <p:nvPr/>
        </p:nvSpPr>
        <p:spPr>
          <a:xfrm>
            <a:off x="1266126" y="32211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MATERIAL E MÉTODO</a:t>
            </a:r>
            <a:endParaRPr b="1" i="0" sz="4000" u="none" cap="none" strike="noStrike">
              <a:solidFill>
                <a:schemeClr val="lt1"/>
              </a:solidFill>
              <a:latin typeface="Arial"/>
              <a:ea typeface="Arial"/>
              <a:cs typeface="Arial"/>
              <a:sym typeface="Arial"/>
            </a:endParaRPr>
          </a:p>
        </p:txBody>
      </p:sp>
      <p:sp>
        <p:nvSpPr>
          <p:cNvPr id="112" name="Google Shape;112;p14"/>
          <p:cNvSpPr txBox="1"/>
          <p:nvPr/>
        </p:nvSpPr>
        <p:spPr>
          <a:xfrm>
            <a:off x="1266101" y="33843351"/>
            <a:ext cx="14167500" cy="56337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pt-BR" sz="3000">
                <a:solidFill>
                  <a:schemeClr val="dk1"/>
                </a:solidFill>
                <a:highlight>
                  <a:srgbClr val="FFFFFF"/>
                </a:highlight>
              </a:rP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a:t>
            </a:r>
            <a:endParaRPr sz="3000">
              <a:solidFill>
                <a:schemeClr val="dk1"/>
              </a:solidFill>
              <a:highlight>
                <a:srgbClr val="FFFFFF"/>
              </a:highlight>
            </a:endParaRPr>
          </a:p>
          <a:p>
            <a:pPr indent="0" lvl="0" marL="0" marR="0" rtl="0" algn="just">
              <a:spcBef>
                <a:spcPts val="0"/>
              </a:spcBef>
              <a:spcAft>
                <a:spcPts val="0"/>
              </a:spcAft>
              <a:buNone/>
            </a:pPr>
            <a:r>
              <a:t/>
            </a:r>
            <a:endParaRPr sz="3000">
              <a:solidFill>
                <a:schemeClr val="dk1"/>
              </a:solidFill>
              <a:highlight>
                <a:srgbClr val="FFFFFF"/>
              </a:highlight>
            </a:endParaRPr>
          </a:p>
          <a:p>
            <a:pPr indent="0" lvl="0" marL="0" marR="0" rtl="0" algn="just">
              <a:spcBef>
                <a:spcPts val="0"/>
              </a:spcBef>
              <a:spcAft>
                <a:spcPts val="0"/>
              </a:spcAft>
              <a:buNone/>
            </a:pPr>
            <a:r>
              <a:rPr lang="pt-BR" sz="3000">
                <a:solidFill>
                  <a:schemeClr val="dk1"/>
                </a:solidFill>
                <a:highlight>
                  <a:srgbClr val="FFFFFF"/>
                </a:highlight>
              </a:rPr>
              <a:t>Neque porro quisquam est, qui dolorem ipsum quia dolor sit amet, consectetur, adipisci velit, sed quia non numquam eius modi tempora incidunt ut labore et dolore magnam aliquam quaerat voluptatem. Ut enim ad minima veniam, quis nostrum exercitationem ullam corporis suscipit laboriosam, nisi ut aliquid ex ea commodi consequatur?</a:t>
            </a:r>
            <a:endParaRPr sz="3000"/>
          </a:p>
        </p:txBody>
      </p:sp>
      <p:sp>
        <p:nvSpPr>
          <p:cNvPr id="113" name="Google Shape;113;p14"/>
          <p:cNvSpPr txBox="1"/>
          <p:nvPr/>
        </p:nvSpPr>
        <p:spPr>
          <a:xfrm>
            <a:off x="16965671" y="14205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RESULTADOS</a:t>
            </a:r>
            <a:endParaRPr b="1" i="0" sz="4000" u="none" cap="none" strike="noStrike">
              <a:solidFill>
                <a:schemeClr val="lt1"/>
              </a:solidFill>
              <a:latin typeface="Arial"/>
              <a:ea typeface="Arial"/>
              <a:cs typeface="Arial"/>
              <a:sym typeface="Arial"/>
            </a:endParaRPr>
          </a:p>
        </p:txBody>
      </p:sp>
      <p:sp>
        <p:nvSpPr>
          <p:cNvPr id="114" name="Google Shape;114;p14"/>
          <p:cNvSpPr txBox="1"/>
          <p:nvPr/>
        </p:nvSpPr>
        <p:spPr>
          <a:xfrm>
            <a:off x="16965646" y="15837354"/>
            <a:ext cx="14167500" cy="56337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Clr>
                <a:schemeClr val="dk1"/>
              </a:buClr>
              <a:buFont typeface="Arial"/>
              <a:buNone/>
            </a:pPr>
            <a:r>
              <a:rPr lang="pt-BR" sz="3000">
                <a:solidFill>
                  <a:schemeClr val="dk1"/>
                </a:solidFill>
                <a:highlight>
                  <a:srgbClr val="FFFFFF"/>
                </a:highlight>
              </a:rP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a:t>
            </a:r>
            <a:endParaRPr sz="3000">
              <a:solidFill>
                <a:schemeClr val="dk1"/>
              </a:solidFill>
              <a:highlight>
                <a:srgbClr val="FFFFFF"/>
              </a:highlight>
            </a:endParaRPr>
          </a:p>
          <a:p>
            <a:pPr indent="0" lvl="0" marL="0" rtl="0" algn="just">
              <a:spcBef>
                <a:spcPts val="0"/>
              </a:spcBef>
              <a:spcAft>
                <a:spcPts val="0"/>
              </a:spcAft>
              <a:buClr>
                <a:schemeClr val="dk1"/>
              </a:buClr>
              <a:buFont typeface="Arial"/>
              <a:buNone/>
            </a:pPr>
            <a:r>
              <a:t/>
            </a:r>
            <a:endParaRPr sz="3000">
              <a:solidFill>
                <a:schemeClr val="dk1"/>
              </a:solidFill>
              <a:highlight>
                <a:srgbClr val="FFFFFF"/>
              </a:highlight>
            </a:endParaRPr>
          </a:p>
          <a:p>
            <a:pPr indent="0" lvl="0" marL="0" rtl="0" algn="just">
              <a:spcBef>
                <a:spcPts val="0"/>
              </a:spcBef>
              <a:spcAft>
                <a:spcPts val="0"/>
              </a:spcAft>
              <a:buNone/>
            </a:pPr>
            <a:r>
              <a:rPr lang="pt-BR" sz="3000">
                <a:solidFill>
                  <a:schemeClr val="dk1"/>
                </a:solidFill>
                <a:highlight>
                  <a:srgbClr val="FFFFFF"/>
                </a:highlight>
              </a:rPr>
              <a:t>Neque porro quisquam est, qui dolorem ipsum quia dolor sit amet, consectetur, adipisci velit, sed quia non numquam eius modi tempora incidunt ut labore et dolore magnam aliquam quaerat voluptatem. Ut enim ad minima veniam, quis nostrum exercitationem ullam corporis suscipit laboriosam, nisi ut aliquid ex ea commodi consequatur?</a:t>
            </a:r>
            <a:endParaRPr sz="3000">
              <a:solidFill>
                <a:schemeClr val="dk1"/>
              </a:solidFill>
              <a:highlight>
                <a:srgbClr val="FFFFFF"/>
              </a:highlight>
            </a:endParaRPr>
          </a:p>
        </p:txBody>
      </p:sp>
      <p:sp>
        <p:nvSpPr>
          <p:cNvPr id="115" name="Google Shape;115;p14"/>
          <p:cNvSpPr txBox="1"/>
          <p:nvPr/>
        </p:nvSpPr>
        <p:spPr>
          <a:xfrm>
            <a:off x="16965671" y="23208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CONCLUSÃO</a:t>
            </a:r>
            <a:endParaRPr b="1" i="0" sz="4000" u="none" cap="none" strike="noStrike">
              <a:solidFill>
                <a:schemeClr val="lt1"/>
              </a:solidFill>
              <a:latin typeface="Arial"/>
              <a:ea typeface="Arial"/>
              <a:cs typeface="Arial"/>
              <a:sym typeface="Arial"/>
            </a:endParaRPr>
          </a:p>
        </p:txBody>
      </p:sp>
      <p:sp>
        <p:nvSpPr>
          <p:cNvPr id="116" name="Google Shape;116;p14"/>
          <p:cNvSpPr txBox="1"/>
          <p:nvPr/>
        </p:nvSpPr>
        <p:spPr>
          <a:xfrm>
            <a:off x="16965646" y="24840354"/>
            <a:ext cx="14167500" cy="56337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Clr>
                <a:schemeClr val="dk1"/>
              </a:buClr>
              <a:buFont typeface="Arial"/>
              <a:buNone/>
            </a:pPr>
            <a:r>
              <a:rPr lang="pt-BR" sz="3000">
                <a:solidFill>
                  <a:schemeClr val="dk1"/>
                </a:solidFill>
                <a:highlight>
                  <a:srgbClr val="FFFFFF"/>
                </a:highlight>
              </a:rPr>
              <a:t>Sed ut perspiciatis unde omnis iste natus error sit voluptatem accusantium doloremque laudantium, totam rem aperiam, eaque ipsa quae ab illo inventore veritatis et quasi architecto beatae vitae dicta sunt explicabo.</a:t>
            </a:r>
            <a:endParaRPr sz="3000">
              <a:solidFill>
                <a:schemeClr val="dk1"/>
              </a:solidFill>
              <a:highlight>
                <a:srgbClr val="FFFFFF"/>
              </a:highlight>
            </a:endParaRPr>
          </a:p>
          <a:p>
            <a:pPr indent="0" lvl="0" marL="0" rtl="0" algn="just">
              <a:spcBef>
                <a:spcPts val="0"/>
              </a:spcBef>
              <a:spcAft>
                <a:spcPts val="0"/>
              </a:spcAft>
              <a:buClr>
                <a:schemeClr val="dk1"/>
              </a:buClr>
              <a:buFont typeface="Arial"/>
              <a:buNone/>
            </a:pPr>
            <a:r>
              <a:t/>
            </a:r>
            <a:endParaRPr sz="3000">
              <a:solidFill>
                <a:schemeClr val="dk1"/>
              </a:solidFill>
              <a:highlight>
                <a:srgbClr val="FFFFFF"/>
              </a:highlight>
            </a:endParaRPr>
          </a:p>
          <a:p>
            <a:pPr indent="0" lvl="0" marL="0" rtl="0" algn="just">
              <a:spcBef>
                <a:spcPts val="0"/>
              </a:spcBef>
              <a:spcAft>
                <a:spcPts val="0"/>
              </a:spcAft>
              <a:buClr>
                <a:schemeClr val="dk1"/>
              </a:buClr>
              <a:buFont typeface="Arial"/>
              <a:buNone/>
            </a:pPr>
            <a:r>
              <a:rPr lang="pt-BR" sz="3000">
                <a:solidFill>
                  <a:schemeClr val="dk1"/>
                </a:solidFill>
                <a:highlight>
                  <a:srgbClr val="FFFFFF"/>
                </a:highlight>
              </a:rPr>
              <a:t>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et dolore magnam aliquam quaerat voluptatem.</a:t>
            </a:r>
            <a:endParaRPr sz="3000">
              <a:solidFill>
                <a:schemeClr val="dk1"/>
              </a:solidFill>
              <a:highlight>
                <a:srgbClr val="FFFFFF"/>
              </a:highlight>
            </a:endParaRPr>
          </a:p>
          <a:p>
            <a:pPr indent="0" lvl="0" marL="0" rtl="0" algn="just">
              <a:spcBef>
                <a:spcPts val="0"/>
              </a:spcBef>
              <a:spcAft>
                <a:spcPts val="0"/>
              </a:spcAft>
              <a:buClr>
                <a:schemeClr val="dk1"/>
              </a:buClr>
              <a:buFont typeface="Arial"/>
              <a:buNone/>
            </a:pPr>
            <a:r>
              <a:t/>
            </a:r>
            <a:endParaRPr sz="3000">
              <a:solidFill>
                <a:schemeClr val="dk1"/>
              </a:solidFill>
              <a:highlight>
                <a:srgbClr val="FFFFFF"/>
              </a:highlight>
            </a:endParaRPr>
          </a:p>
          <a:p>
            <a:pPr indent="0" lvl="0" marL="0" rtl="0" algn="just">
              <a:spcBef>
                <a:spcPts val="0"/>
              </a:spcBef>
              <a:spcAft>
                <a:spcPts val="0"/>
              </a:spcAft>
              <a:buClr>
                <a:schemeClr val="dk1"/>
              </a:buClr>
              <a:buFont typeface="Arial"/>
              <a:buNone/>
            </a:pPr>
            <a:r>
              <a:rPr lang="pt-BR" sz="3000">
                <a:solidFill>
                  <a:schemeClr val="dk1"/>
                </a:solidFill>
                <a:highlight>
                  <a:srgbClr val="FFFFFF"/>
                </a:highlight>
              </a:rPr>
              <a:t>Ut enim ad minima veniam, quis nostrum exercitationem ullam corporis suscipit laboriosam, nisi ut aliquid ex ea commodi consequatur?</a:t>
            </a:r>
            <a:endParaRPr sz="3000">
              <a:solidFill>
                <a:schemeClr val="dk1"/>
              </a:solidFill>
            </a:endParaRPr>
          </a:p>
          <a:p>
            <a:pPr indent="0" lvl="0" marL="0" marR="0" rtl="0" algn="just">
              <a:spcBef>
                <a:spcPts val="0"/>
              </a:spcBef>
              <a:spcAft>
                <a:spcPts val="0"/>
              </a:spcAft>
              <a:buNone/>
            </a:pPr>
            <a:r>
              <a:t/>
            </a:r>
            <a:endParaRPr sz="3000">
              <a:solidFill>
                <a:schemeClr val="dk1"/>
              </a:solidFill>
              <a:highlight>
                <a:srgbClr val="FFFFFF"/>
              </a:highlight>
            </a:endParaRPr>
          </a:p>
        </p:txBody>
      </p:sp>
      <p:sp>
        <p:nvSpPr>
          <p:cNvPr id="117" name="Google Shape;117;p14"/>
          <p:cNvSpPr txBox="1"/>
          <p:nvPr/>
        </p:nvSpPr>
        <p:spPr>
          <a:xfrm>
            <a:off x="16965671" y="32211850"/>
            <a:ext cx="14167500" cy="708000"/>
          </a:xfrm>
          <a:prstGeom prst="rect">
            <a:avLst/>
          </a:prstGeom>
          <a:solidFill>
            <a:srgbClr val="0362A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chemeClr val="lt1"/>
                </a:solidFill>
              </a:rPr>
              <a:t>REFERÊNCIAS</a:t>
            </a:r>
            <a:endParaRPr b="1" i="0" sz="4000" u="none" cap="none" strike="noStrike">
              <a:solidFill>
                <a:schemeClr val="lt1"/>
              </a:solidFill>
              <a:latin typeface="Arial"/>
              <a:ea typeface="Arial"/>
              <a:cs typeface="Arial"/>
              <a:sym typeface="Arial"/>
            </a:endParaRPr>
          </a:p>
        </p:txBody>
      </p:sp>
      <p:sp>
        <p:nvSpPr>
          <p:cNvPr id="118" name="Google Shape;118;p14"/>
          <p:cNvSpPr txBox="1"/>
          <p:nvPr/>
        </p:nvSpPr>
        <p:spPr>
          <a:xfrm>
            <a:off x="16965650" y="33843348"/>
            <a:ext cx="14167500" cy="5633700"/>
          </a:xfrm>
          <a:prstGeom prst="rect">
            <a:avLst/>
          </a:prstGeom>
          <a:noFill/>
          <a:ln>
            <a:noFill/>
          </a:ln>
        </p:spPr>
        <p:txBody>
          <a:bodyPr anchorCtr="0" anchor="t" bIns="45700" lIns="91425" spcFirstLastPara="1" rIns="91425" wrap="square" tIns="45700">
            <a:noAutofit/>
          </a:bodyPr>
          <a:lstStyle/>
          <a:p>
            <a:pPr indent="-355600" lvl="0" marL="457200" marR="0" rtl="0" algn="l">
              <a:spcBef>
                <a:spcPts val="0"/>
              </a:spcBef>
              <a:spcAft>
                <a:spcPts val="0"/>
              </a:spcAft>
              <a:buClr>
                <a:schemeClr val="dk1"/>
              </a:buClr>
              <a:buSzPts val="2000"/>
              <a:buChar char="●"/>
            </a:pPr>
            <a:r>
              <a:rPr lang="pt-BR" sz="2000">
                <a:solidFill>
                  <a:schemeClr val="dk1"/>
                </a:solidFill>
                <a:highlight>
                  <a:srgbClr val="FFFFFF"/>
                </a:highlight>
              </a:rPr>
              <a:t>Sed ut perspiciatis unde omnis iste natus error sit voluptatem accusantium doloremque laudantium, totam rem aperiam;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Ut enim ad minima veniam, quis nostrum exercitationem ullam corporis suscipit laboriosam.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Sed ut perspiciatis unde omnis iste natus error sit voluptatem accusantium doloremque laudantium, totam rem aperiam;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Ut enim ad minima veniam, quis nostrum exercitationem ullam corporis suscipit laboriosam.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Sed ut perspiciatis unde omnis iste natus error sit voluptatem accusantium doloremque laudantium, totam rem aperiam;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Ut enim ad minima veniam, quis nostrum exercitationem ullam corporis suscipit laboriosam.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Sed ut perspiciatis unde omnis iste natus error sit voluptatem accusantium doloremque laudantium, totam rem aperiam;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Ut enim ad minima veniam, quis nostrum exercitationem ullam corporis suscipit laboriosam.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Sed ut perspiciatis unde omnis iste natus error sit voluptatem accusantium doloremque laudantium, totam rem aperiam;</a:t>
            </a:r>
            <a:endParaRPr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lang="pt-BR" sz="2000">
                <a:solidFill>
                  <a:schemeClr val="dk1"/>
                </a:solidFill>
                <a:highlight>
                  <a:srgbClr val="FFFFFF"/>
                </a:highlight>
              </a:rPr>
              <a:t>Ut enim ad minima veniam, quis nostrum exercitationem ullam corporis suscipit laboriosam.</a:t>
            </a:r>
            <a:endParaRPr sz="2000">
              <a:solidFill>
                <a:schemeClr val="dk1"/>
              </a:solidFill>
              <a:highlight>
                <a:srgbClr val="FFFFFF"/>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