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5096fb309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g35096fb3093_0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5096fb3093_0_16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" name="Google Shape;31;g35096fb3093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5096fb3093_0_16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35096fb3093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5096fb3093_0_13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35096fb309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5096fb3093_0_13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5096fb3093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096fb3093_0_14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096fb3093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096fb3093_0_14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096fb3093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096fb3093_0_15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096fb3093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096fb3093_0_17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096fb3093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7" name="Google Shape;17;p3"/>
          <p:cNvCxnSpPr/>
          <p:nvPr/>
        </p:nvCxnSpPr>
        <p:spPr>
          <a:xfrm>
            <a:off x="373500" y="841625"/>
            <a:ext cx="83970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254550" y="193475"/>
            <a:ext cx="8516100" cy="46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Font typeface="Arial"/>
              <a:buNone/>
              <a:defRPr b="1" sz="1400">
                <a:solidFill>
                  <a:srgbClr val="0470B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None/>
              <a:defRPr b="1" sz="1400">
                <a:solidFill>
                  <a:srgbClr val="0470B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None/>
              <a:defRPr b="1" sz="1400">
                <a:solidFill>
                  <a:srgbClr val="0470B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None/>
              <a:defRPr b="1" sz="1400">
                <a:solidFill>
                  <a:srgbClr val="0470B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None/>
              <a:defRPr b="1" sz="1400">
                <a:solidFill>
                  <a:srgbClr val="0470B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None/>
              <a:defRPr b="1" sz="1400">
                <a:solidFill>
                  <a:srgbClr val="0470B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None/>
              <a:defRPr b="1" sz="1400">
                <a:solidFill>
                  <a:srgbClr val="0470B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None/>
              <a:defRPr b="1" sz="1400">
                <a:solidFill>
                  <a:srgbClr val="0470B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470B2"/>
              </a:buClr>
              <a:buSzPts val="1400"/>
              <a:buNone/>
              <a:defRPr b="1" sz="1400">
                <a:solidFill>
                  <a:srgbClr val="0470B2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254600" y="1191125"/>
            <a:ext cx="8516100" cy="306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04800" lvl="0" marL="457200"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1pPr>
            <a:lvl2pPr indent="-304800" lvl="1" marL="91440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2pPr>
            <a:lvl3pPr indent="-304800" lvl="2" marL="137160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3pPr>
            <a:lvl4pPr indent="-304800" lvl="3" marL="182880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4pPr>
            <a:lvl5pPr indent="-304800" lvl="4" marL="228600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5pPr>
            <a:lvl6pPr indent="-304800" lvl="5" marL="274320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6pPr>
            <a:lvl7pPr indent="-304800" lvl="6" marL="320040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7pPr>
            <a:lvl8pPr indent="-304800" lvl="7" marL="365760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8pPr>
            <a:lvl9pPr indent="-304800" lvl="8" marL="411480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libri"/>
              <a:buChar char="•"/>
              <a:defRPr sz="1200">
                <a:solidFill>
                  <a:srgbClr val="434343"/>
                </a:solidFill>
              </a:defRPr>
            </a:lvl9pPr>
          </a:lstStyle>
          <a:p/>
        </p:txBody>
      </p:sp>
      <p:pic>
        <p:nvPicPr>
          <p:cNvPr id="20" name="Google Shape;20;p3" title="Principal@3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6000" y="267200"/>
            <a:ext cx="1944699" cy="31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/>
        </p:nvSpPr>
        <p:spPr>
          <a:xfrm>
            <a:off x="351304" y="4350750"/>
            <a:ext cx="842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Eixo temático: </a:t>
            </a:r>
            <a:r>
              <a:rPr lang="pt-BR" sz="1200">
                <a:solidFill>
                  <a:schemeClr val="lt1"/>
                </a:solidFill>
              </a:rPr>
              <a:t>D</a:t>
            </a:r>
            <a:r>
              <a:rPr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eclarar o eixo selecionado para apresentação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</a:rPr>
              <a:t>Autores: </a:t>
            </a:r>
            <a:r>
              <a:rPr lang="pt-BR" sz="1200">
                <a:solidFill>
                  <a:schemeClr val="lt1"/>
                </a:solidFill>
              </a:rPr>
              <a:t>Nome por extenso; Nome por extenso 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6" name="Google Shape;26;p4"/>
          <p:cNvSpPr txBox="1"/>
          <p:nvPr/>
        </p:nvSpPr>
        <p:spPr>
          <a:xfrm>
            <a:off x="351300" y="3704250"/>
            <a:ext cx="8425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</a:rPr>
              <a:t>AQUI VAI O TÍTULO</a:t>
            </a:r>
            <a:endParaRPr b="1" sz="18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</a:rPr>
              <a:t>(PREFERENCIALMENTE EM ATÉ DUAS LINHAS, EM CAIXA ALTA)</a:t>
            </a:r>
            <a:endParaRPr b="1" sz="1800">
              <a:solidFill>
                <a:schemeClr val="lt1"/>
              </a:solidFill>
            </a:endParaRPr>
          </a:p>
        </p:txBody>
      </p:sp>
      <p:pic>
        <p:nvPicPr>
          <p:cNvPr id="27" name="Google Shape;27;p4" title="Principal_Negativo@3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675" y="348299"/>
            <a:ext cx="2522721" cy="40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title="Logotipos_Parceir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4955" y="444613"/>
            <a:ext cx="3532447" cy="213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254550" y="193475"/>
            <a:ext cx="8516100" cy="46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EXEMPLO</a:t>
            </a:r>
            <a:endParaRPr/>
          </a:p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254600" y="1191125"/>
            <a:ext cx="8516100" cy="306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Utilize esse slide como modelo.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A caixa de texto alinha o conteúdo ao centro automaticamente.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O texto deve estar em fonte </a:t>
            </a:r>
            <a:r>
              <a:rPr b="1" lang="pt-BR"/>
              <a:t>Calibri ou Arial, tamanho 12</a:t>
            </a:r>
            <a:r>
              <a:rPr lang="pt-BR"/>
              <a:t>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O texto </a:t>
            </a:r>
            <a:r>
              <a:rPr b="1" lang="pt-BR"/>
              <a:t>n</a:t>
            </a:r>
            <a:r>
              <a:rPr b="1" lang="pt-BR"/>
              <a:t>ão deve</a:t>
            </a:r>
            <a:r>
              <a:rPr lang="pt-BR"/>
              <a:t> ultrapassar o tamanho da caixa de texto. Caso necessário, duplique o slide para adequar o conteúdo.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254550" y="193475"/>
            <a:ext cx="8516100" cy="46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INTRODU</a:t>
            </a:r>
            <a:r>
              <a:rPr lang="pt-BR"/>
              <a:t>ÇÃO</a:t>
            </a:r>
            <a:endParaRPr/>
          </a:p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254600" y="1191125"/>
            <a:ext cx="8516100" cy="306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254550" y="193475"/>
            <a:ext cx="8516100" cy="46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</a:t>
            </a:r>
            <a:endParaRPr/>
          </a:p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254600" y="1191125"/>
            <a:ext cx="8516100" cy="306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254550" y="193475"/>
            <a:ext cx="8516100" cy="46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</a:t>
            </a:r>
            <a:r>
              <a:rPr lang="pt-BR"/>
              <a:t>ÉTODO</a:t>
            </a:r>
            <a:endParaRPr/>
          </a:p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254600" y="1191125"/>
            <a:ext cx="8516100" cy="306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254550" y="193475"/>
            <a:ext cx="8516100" cy="46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</a:t>
            </a:r>
            <a:endParaRPr/>
          </a:p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254600" y="1191125"/>
            <a:ext cx="8516100" cy="306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254550" y="193475"/>
            <a:ext cx="8516100" cy="46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CONCLUS</a:t>
            </a:r>
            <a:r>
              <a:rPr lang="pt-BR"/>
              <a:t>ÃO</a:t>
            </a:r>
            <a:endParaRPr/>
          </a:p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254600" y="1191125"/>
            <a:ext cx="8516100" cy="306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254550" y="193475"/>
            <a:ext cx="8516100" cy="46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REFER</a:t>
            </a:r>
            <a:r>
              <a:rPr lang="pt-BR"/>
              <a:t>ÊNCIAS</a:t>
            </a:r>
            <a:endParaRPr/>
          </a:p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254600" y="1191125"/>
            <a:ext cx="8516100" cy="306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